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3.xml" ContentType="application/vnd.openxmlformats-officedocument.presentationml.slideMaster+xml"/>
  <Override PartName="/ppt/slideMasters/slideMaster22.xml" ContentType="application/vnd.openxmlformats-officedocument.presentationml.slideMaster+xml"/>
  <Override PartName="/ppt/presProps.xml" ContentType="application/vnd.openxmlformats-officedocument.presentationml.presPro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12.xml" ContentType="application/vnd.openxmlformats-officedocument.presentationml.slideLayout+xml"/>
  <Override PartName="/ppt/slideLayouts/slideLayout7.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0.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_rels/slideLayout18.xml.rels" ContentType="application/vnd.openxmlformats-package.relationships+xml"/>
  <Override PartName="/ppt/slideLayouts/_rels/slideLayout20.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23.xml.rels" ContentType="application/vnd.openxmlformats-package.relationships+xml"/>
  <Override PartName="/ppt/slideLayouts/_rels/slideLayout3.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12.xml.rels" ContentType="application/vnd.openxmlformats-package.relationships+xml"/>
  <Override PartName="/ppt/slideLayouts/_rels/slideLayout7.xml.rels" ContentType="application/vnd.openxmlformats-package.relationships+xml"/>
  <Override PartName="/ppt/slideLayouts/_rels/slideLayout11.xml.rels" ContentType="application/vnd.openxmlformats-package.relationships+xml"/>
  <Override PartName="/ppt/slideLayouts/_rels/slideLayout6.xml.rels" ContentType="application/vnd.openxmlformats-package.relationships+xml"/>
  <Override PartName="/ppt/slideLayouts/_rels/slideLayout10.xml.rels" ContentType="application/vnd.openxmlformats-package.relationships+xml"/>
  <Override PartName="/ppt/slideLayouts/_rels/slideLayout22.xml.rels" ContentType="application/vnd.openxmlformats-package.relationships+xml"/>
  <Override PartName="/ppt/slideLayouts/_rels/slideLayout2.xml.rels" ContentType="application/vnd.openxmlformats-package.relationships+xml"/>
  <Override PartName="/ppt/slideLayouts/_rels/slideLayout5.xml.rels" ContentType="application/vnd.openxmlformats-package.relationships+xml"/>
  <Override PartName="/ppt/slideLayouts/_rels/slideLayout21.xml.rels" ContentType="application/vnd.openxmlformats-package.relationships+xml"/>
  <Override PartName="/ppt/slideLayouts/_rels/slideLayout1.xml.rels" ContentType="application/vnd.openxmlformats-package.relationships+xml"/>
  <Override PartName="/ppt/slideLayouts/_rels/slideLayout19.xml.rels" ContentType="application/vnd.openxmlformats-package.relationships+xml"/>
  <Override PartName="/ppt/slideLayouts/slideLayout3.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17.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3.xml" ContentType="application/vnd.openxmlformats-officedocument.presentationml.slideLayout+xml"/>
  <Override PartName="/ppt/slideLayouts/slideLayout1.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s/_rels/slide13.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1.xml" ContentType="application/vnd.openxmlformats-officedocument.presentationml.slide+xml"/>
  <Override PartName="/ppt/_rels/presentation.xml.rels" ContentType="application/vnd.openxmlformats-package.relationships+xml"/>
  <Override PartName="/ppt/media/image1.png" ContentType="image/png"/>
  <Override PartName="/ppt/media/image2.png" ContentType="image/png"/>
  <Override PartName="/ppt/media/image3.png" ContentType="image/png"/>
  <Override PartName="/ppt/media/image4.png" ContentType="image/png"/>
</Types>
</file>

<file path=_rels/.rels><?xml version="1.0" encoding="UTF-8"?>
<Relationships xmlns="http://schemas.openxmlformats.org/package/2006/relationships"><Relationship Id="rId1" Type="http://schemas.openxmlformats.org/officedocument/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8" r:id="rId3"/>
    <p:sldMasterId id="2147483671" r:id="rId4"/>
  </p:sld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x="9144000" cy="5143500"/>
  <p:notesSz cx="6858000" cy="91440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3.xml"/><Relationship Id="rId4" Type="http://schemas.openxmlformats.org/officeDocument/2006/relationships/slideMaster" Target="slideMasters/slideMaster22.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presProps" Target="presProps.xml"/>
</Relationships>
</file>

<file path=ppt/media/image1.png>
</file>

<file path=ppt/media/image2.png>
</file>

<file path=ppt/media/image3.png>
</file>

<file path=ppt/media/image4.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 preserve="1">
  <p:cSld name="TITLE">
    <p:bg>
      <p:bgPr>
        <a:solidFill>
          <a:schemeClr val="dk2"/>
        </a:solidFill>
      </p:bgPr>
    </p:bg>
    <p:spTree>
      <p:nvGrpSpPr>
        <p:cNvPr id="1" name=""/>
        <p:cNvGrpSpPr/>
        <p:nvPr/>
      </p:nvGrpSpPr>
      <p:grpSpPr>
        <a:xfrm>
          <a:off x="0" y="0"/>
          <a:ext cx="0" cy="0"/>
          <a:chOff x="0" y="0"/>
          <a:chExt cx="0" cy="0"/>
        </a:xfrm>
      </p:grpSpPr>
      <p:grpSp>
        <p:nvGrpSpPr>
          <p:cNvPr id="0" name="Google Shape;9;p2"/>
          <p:cNvGrpSpPr/>
          <p:nvPr/>
        </p:nvGrpSpPr>
        <p:grpSpPr>
          <a:xfrm>
            <a:off x="168120" y="168120"/>
            <a:ext cx="4437720" cy="4806720"/>
            <a:chOff x="168120" y="168120"/>
            <a:chExt cx="4437720" cy="4806720"/>
          </a:xfrm>
        </p:grpSpPr>
        <p:sp>
          <p:nvSpPr>
            <p:cNvPr id="1" name="Google Shape;10;p2"/>
            <p:cNvSpPr/>
            <p:nvPr/>
          </p:nvSpPr>
          <p:spPr>
            <a:xfrm>
              <a:off x="168120" y="168120"/>
              <a:ext cx="443772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2" name="Google Shape;11;p2"/>
            <p:cNvGrpSpPr/>
            <p:nvPr/>
          </p:nvGrpSpPr>
          <p:grpSpPr>
            <a:xfrm>
              <a:off x="4057560" y="4656960"/>
              <a:ext cx="397080" cy="168480"/>
              <a:chOff x="4057560" y="4656960"/>
              <a:chExt cx="397080" cy="168480"/>
            </a:xfrm>
          </p:grpSpPr>
          <p:sp>
            <p:nvSpPr>
              <p:cNvPr id="3" name="Google Shape;12;p2"/>
              <p:cNvSpPr/>
              <p:nvPr/>
            </p:nvSpPr>
            <p:spPr>
              <a:xfrm>
                <a:off x="42861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 name="Google Shape;13;p2"/>
              <p:cNvSpPr/>
              <p:nvPr/>
            </p:nvSpPr>
            <p:spPr>
              <a:xfrm>
                <a:off x="43228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 name="Google Shape;14;p2"/>
              <p:cNvSpPr/>
              <p:nvPr/>
            </p:nvSpPr>
            <p:spPr>
              <a:xfrm flipH="1">
                <a:off x="40575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 name="Google Shape;15;p2"/>
              <p:cNvSpPr/>
              <p:nvPr/>
            </p:nvSpPr>
            <p:spPr>
              <a:xfrm flipH="1" rot="16200000">
                <a:off x="41032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7" name="PlaceHolder 1"/>
          <p:cNvSpPr>
            <a:spLocks noGrp="1"/>
          </p:cNvSpPr>
          <p:nvPr>
            <p:ph type="title"/>
          </p:nvPr>
        </p:nvSpPr>
        <p:spPr>
          <a:xfrm>
            <a:off x="512640" y="465480"/>
            <a:ext cx="3978720" cy="1681920"/>
          </a:xfrm>
          <a:prstGeom prst="rect">
            <a:avLst/>
          </a:prstGeom>
          <a:noFill/>
          <a:ln w="0">
            <a:noFill/>
          </a:ln>
        </p:spPr>
        <p:txBody>
          <a:bodyPr lIns="91440" rIns="91440" tIns="91440" bIns="91440" anchor="b">
            <a:noAutofit/>
          </a:bodyPr>
          <a:p>
            <a:pPr indent="0">
              <a:buNone/>
            </a:pPr>
            <a:r>
              <a:rPr b="0" lang="fr-FR" sz="5000" strike="noStrike" u="none">
                <a:solidFill>
                  <a:schemeClr val="dk1"/>
                </a:solidFill>
                <a:effectLst/>
                <a:uFillTx/>
                <a:latin typeface="Arial"/>
              </a:rPr>
              <a:t>Click to edit the title text format</a:t>
            </a:r>
            <a:endParaRPr b="0" lang="fr-FR" sz="5000" strike="noStrike" u="none">
              <a:solidFill>
                <a:schemeClr val="dk1"/>
              </a:solidFill>
              <a:effectLst/>
              <a:uFillTx/>
              <a:latin typeface="Arial"/>
            </a:endParaRPr>
          </a:p>
        </p:txBody>
      </p:sp>
      <p:sp>
        <p:nvSpPr>
          <p:cNvPr id="8" name="PlaceHolder 2"/>
          <p:cNvSpPr>
            <a:spLocks noGrp="1"/>
          </p:cNvSpPr>
          <p:nvPr>
            <p:ph type="body"/>
          </p:nvPr>
        </p:nvSpPr>
        <p:spPr>
          <a:xfrm>
            <a:off x="4744800" y="171360"/>
            <a:ext cx="423072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3_1">
    <p:bg>
      <p:bgPr>
        <a:solidFill>
          <a:schemeClr val="dk2"/>
        </a:solidFill>
      </p:bgPr>
    </p:bg>
    <p:spTree>
      <p:nvGrpSpPr>
        <p:cNvPr id="1" name=""/>
        <p:cNvGrpSpPr/>
        <p:nvPr/>
      </p:nvGrpSpPr>
      <p:grpSpPr>
        <a:xfrm>
          <a:off x="0" y="0"/>
          <a:ext cx="0" cy="0"/>
          <a:chOff x="0" y="0"/>
          <a:chExt cx="0" cy="0"/>
        </a:xfrm>
      </p:grpSpPr>
      <p:grpSp>
        <p:nvGrpSpPr>
          <p:cNvPr id="85" name="Google Shape;210;p20"/>
          <p:cNvGrpSpPr/>
          <p:nvPr/>
        </p:nvGrpSpPr>
        <p:grpSpPr>
          <a:xfrm>
            <a:off x="168120" y="168120"/>
            <a:ext cx="8807760" cy="4806720"/>
            <a:chOff x="168120" y="168120"/>
            <a:chExt cx="8807760" cy="4806720"/>
          </a:xfrm>
        </p:grpSpPr>
        <p:sp>
          <p:nvSpPr>
            <p:cNvPr id="86" name="Google Shape;211;p20"/>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87" name="Google Shape;212;p20"/>
            <p:cNvGrpSpPr/>
            <p:nvPr/>
          </p:nvGrpSpPr>
          <p:grpSpPr>
            <a:xfrm>
              <a:off x="8433360" y="4656960"/>
              <a:ext cx="397080" cy="168480"/>
              <a:chOff x="8433360" y="4656960"/>
              <a:chExt cx="397080" cy="168480"/>
            </a:xfrm>
          </p:grpSpPr>
          <p:sp>
            <p:nvSpPr>
              <p:cNvPr id="88" name="Google Shape;213;p20"/>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89" name="Google Shape;214;p20"/>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90" name="Google Shape;215;p20"/>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91" name="Google Shape;216;p20"/>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92" name="PlaceHolder 1"/>
          <p:cNvSpPr>
            <a:spLocks noGrp="1"/>
          </p:cNvSpPr>
          <p:nvPr>
            <p:ph type="title"/>
          </p:nvPr>
        </p:nvSpPr>
        <p:spPr>
          <a:xfrm>
            <a:off x="304920" y="1167840"/>
            <a:ext cx="4336920" cy="707760"/>
          </a:xfrm>
          <a:prstGeom prst="rect">
            <a:avLst/>
          </a:prstGeom>
          <a:noFill/>
          <a:ln w="0">
            <a:noFill/>
          </a:ln>
        </p:spPr>
        <p:txBody>
          <a:bodyPr lIns="91440" rIns="91440" tIns="91440" bIns="91440" anchor="b">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93" name="Google Shape;219;p20"/>
          <p:cNvSpPr/>
          <p:nvPr/>
        </p:nvSpPr>
        <p:spPr>
          <a:xfrm>
            <a:off x="304920" y="3813120"/>
            <a:ext cx="4151520" cy="555840"/>
          </a:xfrm>
          <a:prstGeom prst="rect">
            <a:avLst/>
          </a:prstGeom>
          <a:noFill/>
          <a:ln w="0">
            <a:noFill/>
          </a:ln>
        </p:spPr>
        <p:style>
          <a:lnRef idx="0"/>
          <a:fillRef idx="0"/>
          <a:effectRef idx="0"/>
          <a:fontRef idx="minor"/>
        </p:style>
        <p:txBody>
          <a:bodyPr tIns="91440" bIns="91440" anchor="t">
            <a:noAutofit/>
          </a:bodyPr>
          <a:p>
            <a:pPr defTabSz="914400">
              <a:lnSpc>
                <a:spcPct val="100000"/>
              </a:lnSpc>
              <a:spcBef>
                <a:spcPts val="300"/>
              </a:spcBef>
              <a:tabLst>
                <a:tab algn="l" pos="0"/>
              </a:tabLst>
            </a:pPr>
            <a:r>
              <a:rPr b="1" lang="en" sz="1000" strike="noStrike" u="none">
                <a:solidFill>
                  <a:schemeClr val="lt1"/>
                </a:solidFill>
                <a:effectLst/>
                <a:uFillTx/>
                <a:latin typeface="Inter"/>
                <a:ea typeface="Inter"/>
              </a:rPr>
              <a:t>CREDITS:</a:t>
            </a:r>
            <a:r>
              <a:rPr b="0" lang="en" sz="1000" strike="noStrike" u="none">
                <a:solidFill>
                  <a:schemeClr val="lt1"/>
                </a:solidFill>
                <a:effectLst/>
                <a:uFillTx/>
                <a:latin typeface="Inter"/>
                <a:ea typeface="Inter"/>
              </a:rPr>
              <a:t> This presentation template was created by </a:t>
            </a:r>
            <a:r>
              <a:rPr b="1" lang="en" sz="1000" strike="noStrike" u="sng">
                <a:solidFill>
                  <a:schemeClr val="lt1"/>
                </a:solidFill>
                <a:effectLst/>
                <a:uFillTx/>
                <a:latin typeface="Inter"/>
                <a:ea typeface="Inter"/>
                <a:hlinkClick r:id="rId2"/>
              </a:rPr>
              <a:t>Slidesgo</a:t>
            </a:r>
            <a:r>
              <a:rPr b="0" lang="en" sz="1000" strike="noStrike" u="none">
                <a:solidFill>
                  <a:schemeClr val="lt1"/>
                </a:solidFill>
                <a:effectLst/>
                <a:uFillTx/>
                <a:latin typeface="Inter"/>
                <a:ea typeface="Inter"/>
              </a:rPr>
              <a:t>, and includes icons, infographics &amp; images by </a:t>
            </a:r>
            <a:r>
              <a:rPr b="1" lang="en" sz="1000" strike="noStrike" u="sng">
                <a:solidFill>
                  <a:schemeClr val="lt1"/>
                </a:solidFill>
                <a:effectLst/>
                <a:uFillTx/>
                <a:latin typeface="Inter"/>
                <a:ea typeface="Inter"/>
                <a:hlinkClick r:id="rId3"/>
              </a:rPr>
              <a:t>Freepik</a:t>
            </a:r>
            <a:r>
              <a:rPr b="0" lang="en" sz="1000" strike="noStrike" u="sng">
                <a:solidFill>
                  <a:schemeClr val="lt1"/>
                </a:solidFill>
                <a:effectLst/>
                <a:uFillTx/>
                <a:latin typeface="Inter"/>
                <a:ea typeface="Inter"/>
              </a:rPr>
              <a:t> </a:t>
            </a:r>
            <a:endParaRPr b="0" lang="en-US" sz="1000" strike="noStrike" u="none">
              <a:solidFill>
                <a:srgbClr val="000000"/>
              </a:solidFill>
              <a:effectLst/>
              <a:uFillTx/>
              <a:latin typeface="OpenSymbo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HEADER">
    <p:bg>
      <p:bgPr>
        <a:solidFill>
          <a:schemeClr val="dk2"/>
        </a:solidFill>
      </p:bgPr>
    </p:bg>
    <p:spTree>
      <p:nvGrpSpPr>
        <p:cNvPr id="1" name=""/>
        <p:cNvGrpSpPr/>
        <p:nvPr/>
      </p:nvGrpSpPr>
      <p:grpSpPr>
        <a:xfrm>
          <a:off x="0" y="0"/>
          <a:ext cx="0" cy="0"/>
          <a:chOff x="0" y="0"/>
          <a:chExt cx="0" cy="0"/>
        </a:xfrm>
      </p:grpSpPr>
      <p:grpSp>
        <p:nvGrpSpPr>
          <p:cNvPr id="94" name="Google Shape;20;p3"/>
          <p:cNvGrpSpPr/>
          <p:nvPr/>
        </p:nvGrpSpPr>
        <p:grpSpPr>
          <a:xfrm>
            <a:off x="168120" y="168120"/>
            <a:ext cx="4437720" cy="4806720"/>
            <a:chOff x="168120" y="168120"/>
            <a:chExt cx="4437720" cy="4806720"/>
          </a:xfrm>
        </p:grpSpPr>
        <p:sp>
          <p:nvSpPr>
            <p:cNvPr id="95" name="Google Shape;21;p3"/>
            <p:cNvSpPr/>
            <p:nvPr/>
          </p:nvSpPr>
          <p:spPr>
            <a:xfrm>
              <a:off x="168120" y="168120"/>
              <a:ext cx="443772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96" name="Google Shape;22;p3"/>
            <p:cNvGrpSpPr/>
            <p:nvPr/>
          </p:nvGrpSpPr>
          <p:grpSpPr>
            <a:xfrm>
              <a:off x="4057560" y="4656960"/>
              <a:ext cx="397080" cy="168480"/>
              <a:chOff x="4057560" y="4656960"/>
              <a:chExt cx="397080" cy="168480"/>
            </a:xfrm>
          </p:grpSpPr>
          <p:sp>
            <p:nvSpPr>
              <p:cNvPr id="97" name="Google Shape;23;p3"/>
              <p:cNvSpPr/>
              <p:nvPr/>
            </p:nvSpPr>
            <p:spPr>
              <a:xfrm>
                <a:off x="42861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98" name="Google Shape;24;p3"/>
              <p:cNvSpPr/>
              <p:nvPr/>
            </p:nvSpPr>
            <p:spPr>
              <a:xfrm>
                <a:off x="43228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99" name="Google Shape;25;p3"/>
              <p:cNvSpPr/>
              <p:nvPr/>
            </p:nvSpPr>
            <p:spPr>
              <a:xfrm flipH="1">
                <a:off x="40575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00" name="Google Shape;26;p3"/>
              <p:cNvSpPr/>
              <p:nvPr/>
            </p:nvSpPr>
            <p:spPr>
              <a:xfrm flipH="1" rot="16200000">
                <a:off x="41032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01" name="PlaceHolder 1"/>
          <p:cNvSpPr>
            <a:spLocks noGrp="1"/>
          </p:cNvSpPr>
          <p:nvPr>
            <p:ph type="body"/>
          </p:nvPr>
        </p:nvSpPr>
        <p:spPr>
          <a:xfrm>
            <a:off x="4744800" y="171360"/>
            <a:ext cx="423072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02" name="PlaceHolder 2"/>
          <p:cNvSpPr>
            <a:spLocks noGrp="1"/>
          </p:cNvSpPr>
          <p:nvPr>
            <p:ph type="title"/>
          </p:nvPr>
        </p:nvSpPr>
        <p:spPr>
          <a:xfrm>
            <a:off x="304920" y="1336320"/>
            <a:ext cx="3481200" cy="2062800"/>
          </a:xfrm>
          <a:prstGeom prst="rect">
            <a:avLst/>
          </a:prstGeom>
          <a:noFill/>
          <a:ln w="0">
            <a:noFill/>
          </a:ln>
        </p:spPr>
        <p:txBody>
          <a:bodyPr lIns="91440" rIns="91440" tIns="91440" bIns="91440" anchor="t">
            <a:noAutofit/>
          </a:bodyPr>
          <a:p>
            <a:pPr indent="0">
              <a:buNone/>
            </a:pPr>
            <a:r>
              <a:rPr b="0" lang="fr-FR" sz="4000" strike="noStrike" u="none">
                <a:solidFill>
                  <a:schemeClr val="dk1"/>
                </a:solidFill>
                <a:effectLst/>
                <a:uFillTx/>
                <a:latin typeface="Arial"/>
              </a:rPr>
              <a:t>Click to edit the title text format</a:t>
            </a:r>
            <a:endParaRPr b="0" lang="fr-FR" sz="4000" strike="noStrike" u="none">
              <a:solidFill>
                <a:schemeClr val="dk1"/>
              </a:solidFill>
              <a:effectLst/>
              <a:uFillTx/>
              <a:latin typeface="Arial"/>
            </a:endParaRPr>
          </a:p>
        </p:txBody>
      </p:sp>
      <p:sp>
        <p:nvSpPr>
          <p:cNvPr id="103" name="PlaceHolder 3"/>
          <p:cNvSpPr>
            <a:spLocks noGrp="1"/>
          </p:cNvSpPr>
          <p:nvPr>
            <p:ph type="title"/>
          </p:nvPr>
        </p:nvSpPr>
        <p:spPr>
          <a:xfrm>
            <a:off x="304920" y="304920"/>
            <a:ext cx="1407960" cy="1031040"/>
          </a:xfrm>
          <a:prstGeom prst="rect">
            <a:avLst/>
          </a:prstGeom>
          <a:noFill/>
          <a:ln w="0">
            <a:noFill/>
          </a:ln>
        </p:spPr>
        <p:txBody>
          <a:bodyPr lIns="91440" rIns="91440" tIns="91440" bIns="91440" anchor="ctr">
            <a:noAutofit/>
          </a:bodyPr>
          <a:p>
            <a:pPr indent="0">
              <a:lnSpc>
                <a:spcPct val="100000"/>
              </a:lnSpc>
              <a:buNone/>
            </a:pPr>
            <a:r>
              <a:rPr b="0" lang="fr-FR" sz="6000" strike="noStrike" u="none">
                <a:solidFill>
                  <a:schemeClr val="lt1"/>
                </a:solidFill>
                <a:effectLst/>
                <a:uFillTx/>
                <a:latin typeface="Rubik"/>
                <a:ea typeface="Rubik"/>
              </a:rPr>
              <a:t>xx%</a:t>
            </a:r>
            <a:endParaRPr b="0" lang="fr-FR" sz="6000" strike="noStrike" u="none">
              <a:solidFill>
                <a:schemeClr val="dk1"/>
              </a:solidFill>
              <a:effectLst/>
              <a:uFillTx/>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
    <p:bg>
      <p:bgPr>
        <a:solidFill>
          <a:schemeClr val="dk2"/>
        </a:solidFill>
      </p:bgPr>
    </p:bg>
    <p:spTree>
      <p:nvGrpSpPr>
        <p:cNvPr id="1" name=""/>
        <p:cNvGrpSpPr/>
        <p:nvPr/>
      </p:nvGrpSpPr>
      <p:grpSpPr>
        <a:xfrm>
          <a:off x="0" y="0"/>
          <a:ext cx="0" cy="0"/>
          <a:chOff x="0" y="0"/>
          <a:chExt cx="0" cy="0"/>
        </a:xfrm>
      </p:grpSpPr>
      <p:grpSp>
        <p:nvGrpSpPr>
          <p:cNvPr id="104" name="Google Shape;221;p21"/>
          <p:cNvGrpSpPr/>
          <p:nvPr/>
        </p:nvGrpSpPr>
        <p:grpSpPr>
          <a:xfrm>
            <a:off x="3977640" y="168120"/>
            <a:ext cx="4997880" cy="4806720"/>
            <a:chOff x="3977640" y="168120"/>
            <a:chExt cx="4997880" cy="4806720"/>
          </a:xfrm>
        </p:grpSpPr>
        <p:sp>
          <p:nvSpPr>
            <p:cNvPr id="105" name="Google Shape;222;p21"/>
            <p:cNvSpPr/>
            <p:nvPr/>
          </p:nvSpPr>
          <p:spPr>
            <a:xfrm>
              <a:off x="3977640" y="168120"/>
              <a:ext cx="499788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06" name="Google Shape;223;p21"/>
            <p:cNvGrpSpPr/>
            <p:nvPr/>
          </p:nvGrpSpPr>
          <p:grpSpPr>
            <a:xfrm>
              <a:off x="8427240" y="4656960"/>
              <a:ext cx="397080" cy="168480"/>
              <a:chOff x="8427240" y="4656960"/>
              <a:chExt cx="397080" cy="168480"/>
            </a:xfrm>
          </p:grpSpPr>
          <p:sp>
            <p:nvSpPr>
              <p:cNvPr id="107" name="Google Shape;224;p21"/>
              <p:cNvSpPr/>
              <p:nvPr/>
            </p:nvSpPr>
            <p:spPr>
              <a:xfrm>
                <a:off x="86558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08" name="Google Shape;225;p21"/>
              <p:cNvSpPr/>
              <p:nvPr/>
            </p:nvSpPr>
            <p:spPr>
              <a:xfrm>
                <a:off x="869256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09" name="Google Shape;226;p21"/>
              <p:cNvSpPr/>
              <p:nvPr/>
            </p:nvSpPr>
            <p:spPr>
              <a:xfrm flipH="1">
                <a:off x="84272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10" name="Google Shape;227;p21"/>
              <p:cNvSpPr/>
              <p:nvPr/>
            </p:nvSpPr>
            <p:spPr>
              <a:xfrm flipH="1" rot="16200000">
                <a:off x="847296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9_1">
    <p:bg>
      <p:bgPr>
        <a:solidFill>
          <a:schemeClr val="dk2"/>
        </a:solidFill>
      </p:bgPr>
    </p:bg>
    <p:spTree>
      <p:nvGrpSpPr>
        <p:cNvPr id="1" name=""/>
        <p:cNvGrpSpPr/>
        <p:nvPr/>
      </p:nvGrpSpPr>
      <p:grpSpPr>
        <a:xfrm>
          <a:off x="0" y="0"/>
          <a:ext cx="0" cy="0"/>
          <a:chOff x="0" y="0"/>
          <a:chExt cx="0" cy="0"/>
        </a:xfrm>
      </p:grpSpPr>
      <p:grpSp>
        <p:nvGrpSpPr>
          <p:cNvPr id="111" name="Google Shape;229;p22"/>
          <p:cNvGrpSpPr/>
          <p:nvPr/>
        </p:nvGrpSpPr>
        <p:grpSpPr>
          <a:xfrm>
            <a:off x="168120" y="168120"/>
            <a:ext cx="8807760" cy="4806720"/>
            <a:chOff x="168120" y="168120"/>
            <a:chExt cx="8807760" cy="4806720"/>
          </a:xfrm>
        </p:grpSpPr>
        <p:sp>
          <p:nvSpPr>
            <p:cNvPr id="112" name="Google Shape;230;p22"/>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13" name="Google Shape;231;p22"/>
            <p:cNvGrpSpPr/>
            <p:nvPr/>
          </p:nvGrpSpPr>
          <p:grpSpPr>
            <a:xfrm>
              <a:off x="8433360" y="4656960"/>
              <a:ext cx="397080" cy="168480"/>
              <a:chOff x="8433360" y="4656960"/>
              <a:chExt cx="397080" cy="168480"/>
            </a:xfrm>
          </p:grpSpPr>
          <p:sp>
            <p:nvSpPr>
              <p:cNvPr id="114" name="Google Shape;232;p22"/>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15" name="Google Shape;233;p22"/>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16" name="Google Shape;234;p22"/>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17" name="Google Shape;235;p22"/>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_AND_BODY">
    <p:bg>
      <p:bgPr>
        <a:solidFill>
          <a:schemeClr val="dk2"/>
        </a:solidFill>
      </p:bgPr>
    </p:bg>
    <p:spTree>
      <p:nvGrpSpPr>
        <p:cNvPr id="1" name=""/>
        <p:cNvGrpSpPr/>
        <p:nvPr/>
      </p:nvGrpSpPr>
      <p:grpSpPr>
        <a:xfrm>
          <a:off x="0" y="0"/>
          <a:ext cx="0" cy="0"/>
          <a:chOff x="0" y="0"/>
          <a:chExt cx="0" cy="0"/>
        </a:xfrm>
      </p:grpSpPr>
      <p:grpSp>
        <p:nvGrpSpPr>
          <p:cNvPr id="118" name="Google Shape;31;p4"/>
          <p:cNvGrpSpPr/>
          <p:nvPr/>
        </p:nvGrpSpPr>
        <p:grpSpPr>
          <a:xfrm>
            <a:off x="168120" y="168120"/>
            <a:ext cx="8807760" cy="4806720"/>
            <a:chOff x="168120" y="168120"/>
            <a:chExt cx="8807760" cy="4806720"/>
          </a:xfrm>
        </p:grpSpPr>
        <p:sp>
          <p:nvSpPr>
            <p:cNvPr id="119" name="Google Shape;32;p4"/>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20" name="Google Shape;33;p4"/>
            <p:cNvGrpSpPr/>
            <p:nvPr/>
          </p:nvGrpSpPr>
          <p:grpSpPr>
            <a:xfrm>
              <a:off x="8433360" y="4656960"/>
              <a:ext cx="397080" cy="168480"/>
              <a:chOff x="8433360" y="4656960"/>
              <a:chExt cx="397080" cy="168480"/>
            </a:xfrm>
          </p:grpSpPr>
          <p:sp>
            <p:nvSpPr>
              <p:cNvPr id="121" name="Google Shape;34;p4"/>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22" name="Google Shape;35;p4"/>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23" name="Google Shape;36;p4"/>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24" name="Google Shape;37;p4"/>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25" name="PlaceHolder 1"/>
          <p:cNvSpPr>
            <a:spLocks noGrp="1"/>
          </p:cNvSpPr>
          <p:nvPr>
            <p:ph type="title"/>
          </p:nvPr>
        </p:nvSpPr>
        <p:spPr>
          <a:xfrm>
            <a:off x="720000" y="444960"/>
            <a:ext cx="77036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126" name="PlaceHolder 2"/>
          <p:cNvSpPr>
            <a:spLocks noGrp="1"/>
          </p:cNvSpPr>
          <p:nvPr>
            <p:ph type="body"/>
          </p:nvPr>
        </p:nvSpPr>
        <p:spPr>
          <a:xfrm>
            <a:off x="720000" y="1215720"/>
            <a:ext cx="7703640" cy="3416040"/>
          </a:xfrm>
          <a:prstGeom prst="rect">
            <a:avLst/>
          </a:prstGeom>
          <a:noFill/>
          <a:ln w="0">
            <a:noFill/>
          </a:ln>
        </p:spPr>
        <p:txBody>
          <a:bodyPr lIns="91440" rIns="91440" tIns="91440" bIns="91440" anchor="t">
            <a:noAutofit/>
          </a:bodyPr>
          <a:p>
            <a:pPr marL="432000" indent="-324000">
              <a:spcBef>
                <a:spcPts val="1417"/>
              </a:spcBef>
              <a:buClr>
                <a:srgbClr val="000000"/>
              </a:buClr>
              <a:buSzPct val="45000"/>
              <a:buFont typeface="Wingdings" charset="2"/>
              <a:buChar char=""/>
            </a:pPr>
            <a:r>
              <a:rPr b="0" lang="fr-FR" sz="1200" strike="noStrike" u="none">
                <a:solidFill>
                  <a:srgbClr val="000000"/>
                </a:solidFill>
                <a:effectLst/>
                <a:uFillTx/>
                <a:latin typeface="Arial"/>
              </a:rPr>
              <a:t>Click to edit the outline text format</a:t>
            </a:r>
            <a:endParaRPr b="0" lang="fr-FR" sz="12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200" strike="noStrike" u="none">
                <a:solidFill>
                  <a:srgbClr val="000000"/>
                </a:solidFill>
                <a:effectLst/>
                <a:uFillTx/>
                <a:latin typeface="Arial"/>
              </a:rPr>
              <a:t>Second Outline Level</a:t>
            </a:r>
            <a:endParaRPr b="0" lang="fr-FR" sz="12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200" strike="noStrike" u="none">
                <a:solidFill>
                  <a:srgbClr val="000000"/>
                </a:solidFill>
                <a:effectLst/>
                <a:uFillTx/>
                <a:latin typeface="Arial"/>
              </a:rPr>
              <a:t>Third Outline Level</a:t>
            </a:r>
            <a:endParaRPr b="0" lang="fr-FR" sz="12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200" strike="noStrike" u="none">
                <a:solidFill>
                  <a:srgbClr val="000000"/>
                </a:solidFill>
                <a:effectLst/>
                <a:uFillTx/>
                <a:latin typeface="Arial"/>
              </a:rPr>
              <a:t>Fourth Outline Level</a:t>
            </a:r>
            <a:endParaRPr b="0" lang="fr-FR" sz="12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Fifth Outline Level</a:t>
            </a:r>
            <a:endParaRPr b="0" lang="fr-FR" sz="12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Sixth Outline Level</a:t>
            </a:r>
            <a:endParaRPr b="0" lang="fr-FR" sz="12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200" strike="noStrike" u="none">
                <a:solidFill>
                  <a:srgbClr val="000000"/>
                </a:solidFill>
                <a:effectLst/>
                <a:uFillTx/>
                <a:latin typeface="Arial"/>
              </a:rPr>
              <a:t>Seventh Outline Level</a:t>
            </a:r>
            <a:endParaRPr b="0" lang="fr-FR" sz="1200" strike="noStrike" u="none">
              <a:solidFill>
                <a:srgbClr val="000000"/>
              </a:solidFill>
              <a:effectLst/>
              <a:uFillTx/>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_AND_TWO_COLUMNS">
    <p:bg>
      <p:bgPr>
        <a:solidFill>
          <a:schemeClr val="dk2"/>
        </a:solidFill>
      </p:bgPr>
    </p:bg>
    <p:spTree>
      <p:nvGrpSpPr>
        <p:cNvPr id="1" name=""/>
        <p:cNvGrpSpPr/>
        <p:nvPr/>
      </p:nvGrpSpPr>
      <p:grpSpPr>
        <a:xfrm>
          <a:off x="0" y="0"/>
          <a:ext cx="0" cy="0"/>
          <a:chOff x="0" y="0"/>
          <a:chExt cx="0" cy="0"/>
        </a:xfrm>
      </p:grpSpPr>
      <p:grpSp>
        <p:nvGrpSpPr>
          <p:cNvPr id="127" name="Google Shape;41;p5"/>
          <p:cNvGrpSpPr/>
          <p:nvPr/>
        </p:nvGrpSpPr>
        <p:grpSpPr>
          <a:xfrm>
            <a:off x="168120" y="168120"/>
            <a:ext cx="8807760" cy="4806720"/>
            <a:chOff x="168120" y="168120"/>
            <a:chExt cx="8807760" cy="4806720"/>
          </a:xfrm>
        </p:grpSpPr>
        <p:sp>
          <p:nvSpPr>
            <p:cNvPr id="128" name="Google Shape;42;p5"/>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29" name="Google Shape;43;p5"/>
            <p:cNvGrpSpPr/>
            <p:nvPr/>
          </p:nvGrpSpPr>
          <p:grpSpPr>
            <a:xfrm>
              <a:off x="8433360" y="4656960"/>
              <a:ext cx="397080" cy="168480"/>
              <a:chOff x="8433360" y="4656960"/>
              <a:chExt cx="397080" cy="168480"/>
            </a:xfrm>
          </p:grpSpPr>
          <p:sp>
            <p:nvSpPr>
              <p:cNvPr id="130" name="Google Shape;44;p5"/>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31" name="Google Shape;45;p5"/>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32" name="Google Shape;46;p5"/>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33" name="Google Shape;47;p5"/>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34" name="PlaceHolder 1"/>
          <p:cNvSpPr>
            <a:spLocks noGrp="1"/>
          </p:cNvSpPr>
          <p:nvPr>
            <p:ph type="title"/>
          </p:nvPr>
        </p:nvSpPr>
        <p:spPr>
          <a:xfrm>
            <a:off x="304920" y="304920"/>
            <a:ext cx="853200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_ONLY">
    <p:bg>
      <p:bgPr>
        <a:solidFill>
          <a:schemeClr val="dk2"/>
        </a:solidFill>
      </p:bgPr>
    </p:bg>
    <p:spTree>
      <p:nvGrpSpPr>
        <p:cNvPr id="1" name=""/>
        <p:cNvGrpSpPr/>
        <p:nvPr/>
      </p:nvGrpSpPr>
      <p:grpSpPr>
        <a:xfrm>
          <a:off x="0" y="0"/>
          <a:ext cx="0" cy="0"/>
          <a:chOff x="0" y="0"/>
          <a:chExt cx="0" cy="0"/>
        </a:xfrm>
      </p:grpSpPr>
      <p:grpSp>
        <p:nvGrpSpPr>
          <p:cNvPr id="135" name="Google Shape;54;p6"/>
          <p:cNvGrpSpPr/>
          <p:nvPr/>
        </p:nvGrpSpPr>
        <p:grpSpPr>
          <a:xfrm>
            <a:off x="168120" y="168120"/>
            <a:ext cx="8807760" cy="4806720"/>
            <a:chOff x="168120" y="168120"/>
            <a:chExt cx="8807760" cy="4806720"/>
          </a:xfrm>
        </p:grpSpPr>
        <p:sp>
          <p:nvSpPr>
            <p:cNvPr id="136" name="Google Shape;55;p6"/>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37" name="Google Shape;56;p6"/>
            <p:cNvGrpSpPr/>
            <p:nvPr/>
          </p:nvGrpSpPr>
          <p:grpSpPr>
            <a:xfrm>
              <a:off x="8433360" y="4656960"/>
              <a:ext cx="397080" cy="168480"/>
              <a:chOff x="8433360" y="4656960"/>
              <a:chExt cx="397080" cy="168480"/>
            </a:xfrm>
          </p:grpSpPr>
          <p:sp>
            <p:nvSpPr>
              <p:cNvPr id="138" name="Google Shape;57;p6"/>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39" name="Google Shape;58;p6"/>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0" name="Google Shape;59;p6"/>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1" name="Google Shape;60;p6"/>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42" name="PlaceHolder 1"/>
          <p:cNvSpPr>
            <a:spLocks noGrp="1"/>
          </p:cNvSpPr>
          <p:nvPr>
            <p:ph type="title"/>
          </p:nvPr>
        </p:nvSpPr>
        <p:spPr>
          <a:xfrm>
            <a:off x="304920" y="304920"/>
            <a:ext cx="853200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
    <p:bg>
      <p:bgPr>
        <a:solidFill>
          <a:schemeClr val="dk2"/>
        </a:solidFill>
      </p:bgPr>
    </p:bg>
    <p:spTree>
      <p:nvGrpSpPr>
        <p:cNvPr id="1" name=""/>
        <p:cNvGrpSpPr/>
        <p:nvPr/>
      </p:nvGrpSpPr>
      <p:grpSpPr>
        <a:xfrm>
          <a:off x="0" y="0"/>
          <a:ext cx="0" cy="0"/>
          <a:chOff x="0" y="0"/>
          <a:chExt cx="0" cy="0"/>
        </a:xfrm>
      </p:grpSpPr>
      <p:grpSp>
        <p:nvGrpSpPr>
          <p:cNvPr id="143" name="Google Shape;63;p7"/>
          <p:cNvGrpSpPr/>
          <p:nvPr/>
        </p:nvGrpSpPr>
        <p:grpSpPr>
          <a:xfrm>
            <a:off x="168120" y="168120"/>
            <a:ext cx="4997880" cy="4806720"/>
            <a:chOff x="168120" y="168120"/>
            <a:chExt cx="4997880" cy="4806720"/>
          </a:xfrm>
        </p:grpSpPr>
        <p:sp>
          <p:nvSpPr>
            <p:cNvPr id="144" name="Google Shape;64;p7"/>
            <p:cNvSpPr/>
            <p:nvPr/>
          </p:nvSpPr>
          <p:spPr>
            <a:xfrm>
              <a:off x="168120" y="168120"/>
              <a:ext cx="499788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45" name="Google Shape;65;p7"/>
            <p:cNvGrpSpPr/>
            <p:nvPr/>
          </p:nvGrpSpPr>
          <p:grpSpPr>
            <a:xfrm>
              <a:off x="4617720" y="4656960"/>
              <a:ext cx="397080" cy="168480"/>
              <a:chOff x="4617720" y="4656960"/>
              <a:chExt cx="397080" cy="168480"/>
            </a:xfrm>
          </p:grpSpPr>
          <p:sp>
            <p:nvSpPr>
              <p:cNvPr id="146" name="Google Shape;66;p7"/>
              <p:cNvSpPr/>
              <p:nvPr/>
            </p:nvSpPr>
            <p:spPr>
              <a:xfrm>
                <a:off x="484632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7" name="Google Shape;67;p7"/>
              <p:cNvSpPr/>
              <p:nvPr/>
            </p:nvSpPr>
            <p:spPr>
              <a:xfrm>
                <a:off x="488304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8" name="Google Shape;68;p7"/>
              <p:cNvSpPr/>
              <p:nvPr/>
            </p:nvSpPr>
            <p:spPr>
              <a:xfrm flipH="1">
                <a:off x="461772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9" name="Google Shape;69;p7"/>
              <p:cNvSpPr/>
              <p:nvPr/>
            </p:nvSpPr>
            <p:spPr>
              <a:xfrm flipH="1" rot="16200000">
                <a:off x="466344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50" name="PlaceHolder 1"/>
          <p:cNvSpPr>
            <a:spLocks noGrp="1"/>
          </p:cNvSpPr>
          <p:nvPr>
            <p:ph type="body"/>
          </p:nvPr>
        </p:nvSpPr>
        <p:spPr>
          <a:xfrm>
            <a:off x="5314680" y="171360"/>
            <a:ext cx="366120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51" name="PlaceHolder 2"/>
          <p:cNvSpPr>
            <a:spLocks noGrp="1"/>
          </p:cNvSpPr>
          <p:nvPr>
            <p:ph type="title"/>
          </p:nvPr>
        </p:nvSpPr>
        <p:spPr>
          <a:xfrm>
            <a:off x="811800" y="1013040"/>
            <a:ext cx="4294440" cy="94212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MAIN_POINT">
    <p:bg>
      <p:bgPr>
        <a:solidFill>
          <a:schemeClr val="dk2"/>
        </a:solidFill>
      </p:bgPr>
    </p:bg>
    <p:spTree>
      <p:nvGrpSpPr>
        <p:cNvPr id="1" name=""/>
        <p:cNvGrpSpPr/>
        <p:nvPr/>
      </p:nvGrpSpPr>
      <p:grpSpPr>
        <a:xfrm>
          <a:off x="0" y="0"/>
          <a:ext cx="0" cy="0"/>
          <a:chOff x="0" y="0"/>
          <a:chExt cx="0" cy="0"/>
        </a:xfrm>
      </p:grpSpPr>
      <p:grpSp>
        <p:nvGrpSpPr>
          <p:cNvPr id="152" name="Google Shape;74;p8"/>
          <p:cNvGrpSpPr/>
          <p:nvPr/>
        </p:nvGrpSpPr>
        <p:grpSpPr>
          <a:xfrm>
            <a:off x="168120" y="168120"/>
            <a:ext cx="8807760" cy="4806720"/>
            <a:chOff x="168120" y="168120"/>
            <a:chExt cx="8807760" cy="4806720"/>
          </a:xfrm>
        </p:grpSpPr>
        <p:sp>
          <p:nvSpPr>
            <p:cNvPr id="153" name="Google Shape;75;p8"/>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54" name="Google Shape;76;p8"/>
            <p:cNvGrpSpPr/>
            <p:nvPr/>
          </p:nvGrpSpPr>
          <p:grpSpPr>
            <a:xfrm>
              <a:off x="8433360" y="4656960"/>
              <a:ext cx="397080" cy="168480"/>
              <a:chOff x="8433360" y="4656960"/>
              <a:chExt cx="397080" cy="168480"/>
            </a:xfrm>
          </p:grpSpPr>
          <p:sp>
            <p:nvSpPr>
              <p:cNvPr id="155" name="Google Shape;77;p8"/>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56" name="Google Shape;78;p8"/>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57" name="Google Shape;79;p8"/>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58" name="Google Shape;80;p8"/>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59" name="PlaceHolder 1"/>
          <p:cNvSpPr>
            <a:spLocks noGrp="1"/>
          </p:cNvSpPr>
          <p:nvPr>
            <p:ph type="title"/>
          </p:nvPr>
        </p:nvSpPr>
        <p:spPr>
          <a:xfrm>
            <a:off x="2318040" y="1307160"/>
            <a:ext cx="4507920" cy="2529000"/>
          </a:xfrm>
          <a:prstGeom prst="rect">
            <a:avLst/>
          </a:prstGeom>
          <a:noFill/>
          <a:ln w="0">
            <a:noFill/>
          </a:ln>
        </p:spPr>
        <p:txBody>
          <a:bodyPr lIns="91440" rIns="91440" tIns="91440" bIns="91440" anchor="ctr">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ECTION_TITLE_AND_DESCRIPTION">
    <p:bg>
      <p:bgPr>
        <a:solidFill>
          <a:schemeClr val="dk2"/>
        </a:solidFill>
      </p:bgPr>
    </p:bg>
    <p:spTree>
      <p:nvGrpSpPr>
        <p:cNvPr id="1" name=""/>
        <p:cNvGrpSpPr/>
        <p:nvPr/>
      </p:nvGrpSpPr>
      <p:grpSpPr>
        <a:xfrm>
          <a:off x="0" y="0"/>
          <a:ext cx="0" cy="0"/>
          <a:chOff x="0" y="0"/>
          <a:chExt cx="0" cy="0"/>
        </a:xfrm>
      </p:grpSpPr>
      <p:grpSp>
        <p:nvGrpSpPr>
          <p:cNvPr id="160" name="Google Shape;83;p9"/>
          <p:cNvGrpSpPr/>
          <p:nvPr/>
        </p:nvGrpSpPr>
        <p:grpSpPr>
          <a:xfrm>
            <a:off x="168120" y="168120"/>
            <a:ext cx="8807760" cy="4806720"/>
            <a:chOff x="168120" y="168120"/>
            <a:chExt cx="8807760" cy="4806720"/>
          </a:xfrm>
        </p:grpSpPr>
        <p:sp>
          <p:nvSpPr>
            <p:cNvPr id="161" name="Google Shape;84;p9"/>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62" name="Google Shape;85;p9"/>
            <p:cNvGrpSpPr/>
            <p:nvPr/>
          </p:nvGrpSpPr>
          <p:grpSpPr>
            <a:xfrm>
              <a:off x="8433360" y="4656960"/>
              <a:ext cx="397080" cy="168480"/>
              <a:chOff x="8433360" y="4656960"/>
              <a:chExt cx="397080" cy="168480"/>
            </a:xfrm>
          </p:grpSpPr>
          <p:sp>
            <p:nvSpPr>
              <p:cNvPr id="163" name="Google Shape;86;p9"/>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64" name="Google Shape;87;p9"/>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65" name="Google Shape;88;p9"/>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66" name="Google Shape;89;p9"/>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67" name="PlaceHolder 1"/>
          <p:cNvSpPr>
            <a:spLocks noGrp="1"/>
          </p:cNvSpPr>
          <p:nvPr>
            <p:ph type="title"/>
          </p:nvPr>
        </p:nvSpPr>
        <p:spPr>
          <a:xfrm>
            <a:off x="2135520" y="1189080"/>
            <a:ext cx="4872600" cy="1964160"/>
          </a:xfrm>
          <a:prstGeom prst="rect">
            <a:avLst/>
          </a:prstGeom>
          <a:noFill/>
          <a:ln w="0">
            <a:noFill/>
          </a:ln>
        </p:spPr>
        <p:txBody>
          <a:bodyPr lIns="91440" rIns="91440" tIns="91440" bIns="91440" anchor="b">
            <a:noAutofit/>
          </a:bodyPr>
          <a:p>
            <a:pPr indent="0">
              <a:buNone/>
            </a:pPr>
            <a:r>
              <a:rPr b="0" lang="fr-FR" sz="6000" strike="noStrike" u="none">
                <a:solidFill>
                  <a:schemeClr val="dk1"/>
                </a:solidFill>
                <a:effectLst/>
                <a:uFillTx/>
                <a:latin typeface="Arial"/>
              </a:rPr>
              <a:t>Click to edit the title text format</a:t>
            </a:r>
            <a:endParaRPr b="0" lang="fr-FR" sz="6000" strike="noStrike" u="none">
              <a:solidFill>
                <a:schemeClr val="dk1"/>
              </a:solidFill>
              <a:effectLst/>
              <a:uFillTx/>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IG_NUMBER">
    <p:bg>
      <p:bgPr>
        <a:solidFill>
          <a:schemeClr val="dk2"/>
        </a:solidFill>
      </p:bgPr>
    </p:bg>
    <p:spTree>
      <p:nvGrpSpPr>
        <p:cNvPr id="1" name=""/>
        <p:cNvGrpSpPr/>
        <p:nvPr/>
      </p:nvGrpSpPr>
      <p:grpSpPr>
        <a:xfrm>
          <a:off x="0" y="0"/>
          <a:ext cx="0" cy="0"/>
          <a:chOff x="0" y="0"/>
          <a:chExt cx="0" cy="0"/>
        </a:xfrm>
      </p:grpSpPr>
      <p:grpSp>
        <p:nvGrpSpPr>
          <p:cNvPr id="9" name="Google Shape;96;p11"/>
          <p:cNvGrpSpPr/>
          <p:nvPr/>
        </p:nvGrpSpPr>
        <p:grpSpPr>
          <a:xfrm>
            <a:off x="168120" y="168120"/>
            <a:ext cx="8807760" cy="4806720"/>
            <a:chOff x="168120" y="168120"/>
            <a:chExt cx="8807760" cy="4806720"/>
          </a:xfrm>
        </p:grpSpPr>
        <p:sp>
          <p:nvSpPr>
            <p:cNvPr id="10" name="Google Shape;97;p11"/>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1" name="Google Shape;98;p11"/>
            <p:cNvGrpSpPr/>
            <p:nvPr/>
          </p:nvGrpSpPr>
          <p:grpSpPr>
            <a:xfrm>
              <a:off x="8433360" y="4656960"/>
              <a:ext cx="397080" cy="168480"/>
              <a:chOff x="8433360" y="4656960"/>
              <a:chExt cx="397080" cy="168480"/>
            </a:xfrm>
          </p:grpSpPr>
          <p:sp>
            <p:nvSpPr>
              <p:cNvPr id="12" name="Google Shape;99;p11"/>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3" name="Google Shape;100;p11"/>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4" name="Google Shape;101;p11"/>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5" name="Google Shape;102;p11"/>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16" name="PlaceHolder 1"/>
          <p:cNvSpPr>
            <a:spLocks noGrp="1"/>
          </p:cNvSpPr>
          <p:nvPr>
            <p:ph type="title"/>
          </p:nvPr>
        </p:nvSpPr>
        <p:spPr>
          <a:xfrm>
            <a:off x="1284120" y="1288080"/>
            <a:ext cx="6575760" cy="1970280"/>
          </a:xfrm>
          <a:prstGeom prst="rect">
            <a:avLst/>
          </a:prstGeom>
          <a:noFill/>
          <a:ln w="0">
            <a:noFill/>
          </a:ln>
        </p:spPr>
        <p:txBody>
          <a:bodyPr lIns="91440" rIns="91440" tIns="91440" bIns="91440" anchor="b">
            <a:noAutofit/>
          </a:bodyPr>
          <a:p>
            <a:pPr indent="0" algn="ctr">
              <a:lnSpc>
                <a:spcPct val="100000"/>
              </a:lnSpc>
              <a:buNone/>
            </a:pPr>
            <a:r>
              <a:rPr b="0" lang="fr-FR" sz="9600" strike="noStrike" u="none">
                <a:solidFill>
                  <a:schemeClr val="lt1"/>
                </a:solidFill>
                <a:effectLst/>
                <a:uFillTx/>
                <a:latin typeface="Rubik"/>
                <a:ea typeface="Rubik"/>
              </a:rPr>
              <a:t>xx%</a:t>
            </a:r>
            <a:endParaRPr b="0" lang="fr-FR" sz="9600" strike="noStrike" u="none">
              <a:solidFill>
                <a:schemeClr val="dk1"/>
              </a:solidFill>
              <a:effectLst/>
              <a:uFillTx/>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p:bg>
      <p:bgPr>
        <a:solidFill>
          <a:srgbClr val="ffffff"/>
        </a:solidFill>
      </p:bgPr>
    </p:bg>
    <p:spTree>
      <p:nvGrpSpPr>
        <p:cNvPr id="1" name=""/>
        <p:cNvGrpSpPr/>
        <p:nvPr/>
      </p:nvGrpSpPr>
      <p:grpSpPr>
        <a:xfrm>
          <a:off x="0" y="0"/>
          <a:ext cx="0" cy="0"/>
          <a:chOff x="0" y="0"/>
          <a:chExt cx="0" cy="0"/>
        </a:xfrm>
      </p:grpSpPr>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APTION_ONLY">
    <p:bg>
      <p:bgPr>
        <a:solidFill>
          <a:schemeClr val="dk2"/>
        </a:solidFill>
      </p:bgPr>
    </p:bg>
    <p:spTree>
      <p:nvGrpSpPr>
        <p:cNvPr id="1" name=""/>
        <p:cNvGrpSpPr/>
        <p:nvPr/>
      </p:nvGrpSpPr>
      <p:grpSpPr>
        <a:xfrm>
          <a:off x="0" y="0"/>
          <a:ext cx="0" cy="0"/>
          <a:chOff x="0" y="0"/>
          <a:chExt cx="0" cy="0"/>
        </a:xfrm>
      </p:grpSpPr>
      <p:sp>
        <p:nvSpPr>
          <p:cNvPr id="168" name="PlaceHolder 1"/>
          <p:cNvSpPr>
            <a:spLocks noGrp="1"/>
          </p:cNvSpPr>
          <p:nvPr>
            <p:ph type="body"/>
          </p:nvPr>
        </p:nvSpPr>
        <p:spPr>
          <a:xfrm>
            <a:off x="0" y="0"/>
            <a:ext cx="9143640" cy="51433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169" name="PlaceHolder 2"/>
          <p:cNvSpPr>
            <a:spLocks noGrp="1"/>
          </p:cNvSpPr>
          <p:nvPr>
            <p:ph type="title"/>
          </p:nvPr>
        </p:nvSpPr>
        <p:spPr>
          <a:xfrm>
            <a:off x="720000" y="4014360"/>
            <a:ext cx="7703640" cy="572400"/>
          </a:xfrm>
          <a:prstGeom prst="rect">
            <a:avLst/>
          </a:prstGeom>
          <a:solidFill>
            <a:schemeClr val="dk1"/>
          </a:solid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simple-light-2">
    <p:bg>
      <p:bgPr>
        <a:solidFill>
          <a:schemeClr val="dk1"/>
        </a:solidFill>
      </p:bgPr>
    </p:bg>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
    <p:bg>
      <p:bgPr>
        <a:solidFill>
          <a:schemeClr val="dk1"/>
        </a:solidFill>
      </p:bgPr>
    </p:bg>
    <p:spTree>
      <p:nvGrpSpPr>
        <p:cNvPr id="1" name=""/>
        <p:cNvGrpSpPr/>
        <p:nvPr/>
      </p:nvGrpSpPr>
      <p:grpSpPr>
        <a:xfrm>
          <a:off x="0" y="0"/>
          <a:ext cx="0" cy="0"/>
          <a:chOff x="0" y="0"/>
          <a:chExt cx="0" cy="0"/>
        </a:xfrm>
      </p:grpSpPr>
      <p:sp>
        <p:nvSpPr>
          <p:cNvPr id="170" name="Google Shape;241;p25"/>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71" name="PlaceHolder 1"/>
          <p:cNvSpPr>
            <a:spLocks noGrp="1"/>
          </p:cNvSpPr>
          <p:nvPr>
            <p:ph type="title"/>
          </p:nvPr>
        </p:nvSpPr>
        <p:spPr>
          <a:xfrm>
            <a:off x="713160" y="539640"/>
            <a:ext cx="771732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2_1_1">
    <p:bg>
      <p:bgPr>
        <a:solidFill>
          <a:schemeClr val="dk1"/>
        </a:solidFill>
      </p:bgPr>
    </p:bg>
    <p:spTree>
      <p:nvGrpSpPr>
        <p:cNvPr id="1" name=""/>
        <p:cNvGrpSpPr/>
        <p:nvPr/>
      </p:nvGrpSpPr>
      <p:grpSpPr>
        <a:xfrm>
          <a:off x="0" y="0"/>
          <a:ext cx="0" cy="0"/>
          <a:chOff x="0" y="0"/>
          <a:chExt cx="0" cy="0"/>
        </a:xfrm>
      </p:grpSpPr>
      <p:sp>
        <p:nvSpPr>
          <p:cNvPr id="172" name="Google Shape;244;p26"/>
          <p:cNvSpPr/>
          <p:nvPr/>
        </p:nvSpPr>
        <p:spPr>
          <a:xfrm>
            <a:off x="0" y="-10440"/>
            <a:ext cx="9143640" cy="1180440"/>
          </a:xfrm>
          <a:prstGeom prst="rect">
            <a:avLst/>
          </a:prstGeom>
          <a:solidFill>
            <a:schemeClr val="accent2"/>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173" name="PlaceHolder 1"/>
          <p:cNvSpPr>
            <a:spLocks noGrp="1"/>
          </p:cNvSpPr>
          <p:nvPr>
            <p:ph type="title"/>
          </p:nvPr>
        </p:nvSpPr>
        <p:spPr>
          <a:xfrm>
            <a:off x="728640" y="539640"/>
            <a:ext cx="334728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
        <p:nvSpPr>
          <p:cNvPr id="174" name="PlaceHolder 2"/>
          <p:cNvSpPr>
            <a:spLocks noGrp="1"/>
          </p:cNvSpPr>
          <p:nvPr>
            <p:ph type="title"/>
          </p:nvPr>
        </p:nvSpPr>
        <p:spPr>
          <a:xfrm>
            <a:off x="4977720" y="539640"/>
            <a:ext cx="3458160" cy="482040"/>
          </a:xfrm>
          <a:prstGeom prst="rect">
            <a:avLst/>
          </a:prstGeom>
          <a:noFill/>
          <a:ln w="0">
            <a:noFill/>
          </a:ln>
        </p:spPr>
        <p:txBody>
          <a:bodyPr lIns="91440" rIns="91440" tIns="91440" bIns="91440" anchor="t">
            <a:noAutofit/>
          </a:bodyPr>
          <a:p>
            <a:pPr indent="0">
              <a:buNone/>
            </a:pPr>
            <a:r>
              <a:rPr b="0" lang="fr-FR" sz="2200" strike="noStrike" u="none">
                <a:solidFill>
                  <a:schemeClr val="dk1"/>
                </a:solidFill>
                <a:effectLst/>
                <a:uFillTx/>
                <a:latin typeface="Arial"/>
              </a:rPr>
              <a:t>Click to edit the title text format</a:t>
            </a:r>
            <a:endParaRPr b="0" lang="fr-FR" sz="2200" strike="noStrike" u="none">
              <a:solidFill>
                <a:schemeClr val="dk1"/>
              </a:solidFill>
              <a:effectLst/>
              <a:uFillTx/>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_1_1_1_1">
    <p:bg>
      <p:bgPr>
        <a:solidFill>
          <a:schemeClr val="dk2"/>
        </a:solidFill>
      </p:bgPr>
    </p:bg>
    <p:spTree>
      <p:nvGrpSpPr>
        <p:cNvPr id="1" name=""/>
        <p:cNvGrpSpPr/>
        <p:nvPr/>
      </p:nvGrpSpPr>
      <p:grpSpPr>
        <a:xfrm>
          <a:off x="0" y="0"/>
          <a:ext cx="0" cy="0"/>
          <a:chOff x="0" y="0"/>
          <a:chExt cx="0" cy="0"/>
        </a:xfrm>
      </p:grpSpPr>
      <p:grpSp>
        <p:nvGrpSpPr>
          <p:cNvPr id="17" name="Google Shape;107;p13"/>
          <p:cNvGrpSpPr/>
          <p:nvPr/>
        </p:nvGrpSpPr>
        <p:grpSpPr>
          <a:xfrm>
            <a:off x="3977640" y="168120"/>
            <a:ext cx="4997880" cy="4806720"/>
            <a:chOff x="3977640" y="168120"/>
            <a:chExt cx="4997880" cy="4806720"/>
          </a:xfrm>
        </p:grpSpPr>
        <p:sp>
          <p:nvSpPr>
            <p:cNvPr id="18" name="Google Shape;108;p13"/>
            <p:cNvSpPr/>
            <p:nvPr/>
          </p:nvSpPr>
          <p:spPr>
            <a:xfrm>
              <a:off x="3977640" y="168120"/>
              <a:ext cx="499788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19" name="Google Shape;109;p13"/>
            <p:cNvGrpSpPr/>
            <p:nvPr/>
          </p:nvGrpSpPr>
          <p:grpSpPr>
            <a:xfrm>
              <a:off x="8427240" y="4656960"/>
              <a:ext cx="397080" cy="168480"/>
              <a:chOff x="8427240" y="4656960"/>
              <a:chExt cx="397080" cy="168480"/>
            </a:xfrm>
          </p:grpSpPr>
          <p:sp>
            <p:nvSpPr>
              <p:cNvPr id="20" name="Google Shape;110;p13"/>
              <p:cNvSpPr/>
              <p:nvPr/>
            </p:nvSpPr>
            <p:spPr>
              <a:xfrm>
                <a:off x="86558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1" name="Google Shape;111;p13"/>
              <p:cNvSpPr/>
              <p:nvPr/>
            </p:nvSpPr>
            <p:spPr>
              <a:xfrm>
                <a:off x="869256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2" name="Google Shape;112;p13"/>
              <p:cNvSpPr/>
              <p:nvPr/>
            </p:nvSpPr>
            <p:spPr>
              <a:xfrm flipH="1">
                <a:off x="84272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23" name="Google Shape;113;p13"/>
              <p:cNvSpPr/>
              <p:nvPr/>
            </p:nvSpPr>
            <p:spPr>
              <a:xfrm flipH="1" rot="16200000">
                <a:off x="847296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24" name="PlaceHolder 1"/>
          <p:cNvSpPr>
            <a:spLocks noGrp="1"/>
          </p:cNvSpPr>
          <p:nvPr>
            <p:ph type="title"/>
          </p:nvPr>
        </p:nvSpPr>
        <p:spPr>
          <a:xfrm>
            <a:off x="4159080" y="304920"/>
            <a:ext cx="475632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25" name="PlaceHolder 2"/>
          <p:cNvSpPr>
            <a:spLocks noGrp="1"/>
          </p:cNvSpPr>
          <p:nvPr>
            <p:ph type="title"/>
          </p:nvPr>
        </p:nvSpPr>
        <p:spPr>
          <a:xfrm>
            <a:off x="4159080" y="2160000"/>
            <a:ext cx="654120" cy="447120"/>
          </a:xfrm>
          <a:prstGeom prst="rect">
            <a:avLst/>
          </a:prstGeom>
          <a:noFill/>
          <a:ln w="0">
            <a:noFill/>
          </a:ln>
        </p:spPr>
        <p:txBody>
          <a:bodyPr lIns="91440" rIns="91440" tIns="91440" bIns="91440" anchor="ctr">
            <a:noAutofit/>
          </a:bodyPr>
          <a:p>
            <a:pPr indent="0">
              <a:lnSpc>
                <a:spcPct val="100000"/>
              </a:lnSpc>
              <a:buNone/>
            </a:pPr>
            <a:r>
              <a:rPr b="0" lang="fr-FR" sz="2400" strike="noStrike" u="none">
                <a:solidFill>
                  <a:schemeClr val="lt1"/>
                </a:solidFill>
                <a:effectLst/>
                <a:uFillTx/>
                <a:latin typeface="Rubik"/>
                <a:ea typeface="Rubik"/>
              </a:rPr>
              <a:t>xx%</a:t>
            </a:r>
            <a:endParaRPr b="0" lang="fr-FR" sz="2400" strike="noStrike" u="none">
              <a:solidFill>
                <a:schemeClr val="dk1"/>
              </a:solidFill>
              <a:effectLst/>
              <a:uFillTx/>
              <a:latin typeface="Arial"/>
            </a:endParaRPr>
          </a:p>
        </p:txBody>
      </p:sp>
      <p:sp>
        <p:nvSpPr>
          <p:cNvPr id="26" name="PlaceHolder 3"/>
          <p:cNvSpPr>
            <a:spLocks noGrp="1"/>
          </p:cNvSpPr>
          <p:nvPr>
            <p:ph type="title"/>
          </p:nvPr>
        </p:nvSpPr>
        <p:spPr>
          <a:xfrm>
            <a:off x="4159080" y="3301200"/>
            <a:ext cx="654120" cy="447120"/>
          </a:xfrm>
          <a:prstGeom prst="rect">
            <a:avLst/>
          </a:prstGeom>
          <a:noFill/>
          <a:ln w="0">
            <a:noFill/>
          </a:ln>
        </p:spPr>
        <p:txBody>
          <a:bodyPr lIns="91440" rIns="91440" tIns="91440" bIns="91440" anchor="ctr">
            <a:noAutofit/>
          </a:bodyPr>
          <a:p>
            <a:pPr indent="0">
              <a:lnSpc>
                <a:spcPct val="100000"/>
              </a:lnSpc>
              <a:buNone/>
            </a:pPr>
            <a:r>
              <a:rPr b="0" lang="fr-FR" sz="2400" strike="noStrike" u="none">
                <a:solidFill>
                  <a:schemeClr val="lt1"/>
                </a:solidFill>
                <a:effectLst/>
                <a:uFillTx/>
                <a:latin typeface="Rubik"/>
                <a:ea typeface="Rubik"/>
              </a:rPr>
              <a:t>xx%</a:t>
            </a:r>
            <a:endParaRPr b="0" lang="fr-FR" sz="2400" strike="noStrike" u="none">
              <a:solidFill>
                <a:schemeClr val="dk1"/>
              </a:solidFill>
              <a:effectLst/>
              <a:uFillTx/>
              <a:latin typeface="Arial"/>
            </a:endParaRPr>
          </a:p>
        </p:txBody>
      </p:sp>
      <p:sp>
        <p:nvSpPr>
          <p:cNvPr id="27" name="PlaceHolder 4"/>
          <p:cNvSpPr>
            <a:spLocks noGrp="1"/>
          </p:cNvSpPr>
          <p:nvPr>
            <p:ph type="title"/>
          </p:nvPr>
        </p:nvSpPr>
        <p:spPr>
          <a:xfrm>
            <a:off x="4159080" y="2730600"/>
            <a:ext cx="654120" cy="447120"/>
          </a:xfrm>
          <a:prstGeom prst="rect">
            <a:avLst/>
          </a:prstGeom>
          <a:noFill/>
          <a:ln w="0">
            <a:noFill/>
          </a:ln>
        </p:spPr>
        <p:txBody>
          <a:bodyPr lIns="91440" rIns="91440" tIns="91440" bIns="91440" anchor="ctr">
            <a:noAutofit/>
          </a:bodyPr>
          <a:p>
            <a:pPr indent="0">
              <a:lnSpc>
                <a:spcPct val="100000"/>
              </a:lnSpc>
              <a:buNone/>
            </a:pPr>
            <a:r>
              <a:rPr b="0" lang="fr-FR" sz="2400" strike="noStrike" u="none">
                <a:solidFill>
                  <a:schemeClr val="lt1"/>
                </a:solidFill>
                <a:effectLst/>
                <a:uFillTx/>
                <a:latin typeface="Rubik"/>
                <a:ea typeface="Rubik"/>
              </a:rPr>
              <a:t>xx%</a:t>
            </a:r>
            <a:endParaRPr b="0" lang="fr-FR" sz="2400" strike="noStrike" u="none">
              <a:solidFill>
                <a:schemeClr val="dk1"/>
              </a:solidFill>
              <a:effectLst/>
              <a:uFillTx/>
              <a:latin typeface="Arial"/>
            </a:endParaRPr>
          </a:p>
        </p:txBody>
      </p:sp>
      <p:sp>
        <p:nvSpPr>
          <p:cNvPr id="28" name="PlaceHolder 5"/>
          <p:cNvSpPr>
            <a:spLocks noGrp="1"/>
          </p:cNvSpPr>
          <p:nvPr>
            <p:ph type="title"/>
          </p:nvPr>
        </p:nvSpPr>
        <p:spPr>
          <a:xfrm>
            <a:off x="4159080" y="3872160"/>
            <a:ext cx="654120" cy="447120"/>
          </a:xfrm>
          <a:prstGeom prst="rect">
            <a:avLst/>
          </a:prstGeom>
          <a:noFill/>
          <a:ln w="0">
            <a:noFill/>
          </a:ln>
        </p:spPr>
        <p:txBody>
          <a:bodyPr lIns="91440" rIns="91440" tIns="91440" bIns="91440" anchor="ctr">
            <a:noAutofit/>
          </a:bodyPr>
          <a:p>
            <a:pPr indent="0">
              <a:lnSpc>
                <a:spcPct val="100000"/>
              </a:lnSpc>
              <a:buNone/>
            </a:pPr>
            <a:r>
              <a:rPr b="0" lang="fr-FR" sz="2400" strike="noStrike" u="none">
                <a:solidFill>
                  <a:schemeClr val="lt1"/>
                </a:solidFill>
                <a:effectLst/>
                <a:uFillTx/>
                <a:latin typeface="Rubik"/>
                <a:ea typeface="Rubik"/>
              </a:rPr>
              <a:t>xx%</a:t>
            </a:r>
            <a:endParaRPr b="0" lang="fr-FR" sz="2400" strike="noStrike" u="none">
              <a:solidFill>
                <a:schemeClr val="dk1"/>
              </a:solidFill>
              <a:effectLst/>
              <a:uFillTx/>
              <a:latin typeface="Arial"/>
            </a:endParaRPr>
          </a:p>
        </p:txBody>
      </p:sp>
      <p:sp>
        <p:nvSpPr>
          <p:cNvPr id="29" name="PlaceHolder 6"/>
          <p:cNvSpPr>
            <a:spLocks noGrp="1"/>
          </p:cNvSpPr>
          <p:nvPr>
            <p:ph type="body"/>
          </p:nvPr>
        </p:nvSpPr>
        <p:spPr>
          <a:xfrm>
            <a:off x="168120" y="171360"/>
            <a:ext cx="366120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_AND_BODY_1">
    <p:bg>
      <p:bgPr>
        <a:solidFill>
          <a:schemeClr val="dk2"/>
        </a:solidFill>
      </p:bgPr>
    </p:bg>
    <p:spTree>
      <p:nvGrpSpPr>
        <p:cNvPr id="1" name=""/>
        <p:cNvGrpSpPr/>
        <p:nvPr/>
      </p:nvGrpSpPr>
      <p:grpSpPr>
        <a:xfrm>
          <a:off x="0" y="0"/>
          <a:ext cx="0" cy="0"/>
          <a:chOff x="0" y="0"/>
          <a:chExt cx="0" cy="0"/>
        </a:xfrm>
      </p:grpSpPr>
      <p:grpSp>
        <p:nvGrpSpPr>
          <p:cNvPr id="30" name="Google Shape;125;p14"/>
          <p:cNvGrpSpPr/>
          <p:nvPr/>
        </p:nvGrpSpPr>
        <p:grpSpPr>
          <a:xfrm>
            <a:off x="168120" y="168120"/>
            <a:ext cx="8807760" cy="4806720"/>
            <a:chOff x="168120" y="168120"/>
            <a:chExt cx="8807760" cy="4806720"/>
          </a:xfrm>
        </p:grpSpPr>
        <p:sp>
          <p:nvSpPr>
            <p:cNvPr id="31" name="Google Shape;126;p14"/>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32" name="Google Shape;127;p14"/>
            <p:cNvGrpSpPr/>
            <p:nvPr/>
          </p:nvGrpSpPr>
          <p:grpSpPr>
            <a:xfrm>
              <a:off x="8433360" y="4656960"/>
              <a:ext cx="397080" cy="168480"/>
              <a:chOff x="8433360" y="4656960"/>
              <a:chExt cx="397080" cy="168480"/>
            </a:xfrm>
          </p:grpSpPr>
          <p:sp>
            <p:nvSpPr>
              <p:cNvPr id="33" name="Google Shape;128;p14"/>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4" name="Google Shape;129;p14"/>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5" name="Google Shape;130;p14"/>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36" name="Google Shape;131;p14"/>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37" name="PlaceHolder 1"/>
          <p:cNvSpPr>
            <a:spLocks noGrp="1"/>
          </p:cNvSpPr>
          <p:nvPr>
            <p:ph type="title"/>
          </p:nvPr>
        </p:nvSpPr>
        <p:spPr>
          <a:xfrm>
            <a:off x="304920" y="2034360"/>
            <a:ext cx="3666600" cy="2879640"/>
          </a:xfrm>
          <a:prstGeom prst="rect">
            <a:avLst/>
          </a:prstGeom>
          <a:noFill/>
          <a:ln w="0">
            <a:noFill/>
          </a:ln>
        </p:spPr>
        <p:txBody>
          <a:bodyPr lIns="91440" rIns="91440" tIns="91440" bIns="91440" anchor="b">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
        <p:nvSpPr>
          <p:cNvPr id="38" name="PlaceHolder 2"/>
          <p:cNvSpPr>
            <a:spLocks noGrp="1"/>
          </p:cNvSpPr>
          <p:nvPr>
            <p:ph type="body"/>
          </p:nvPr>
        </p:nvSpPr>
        <p:spPr>
          <a:xfrm>
            <a:off x="457200" y="1203480"/>
            <a:ext cx="8229240" cy="298296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fr-FR" sz="1400" strike="noStrike" u="none">
                <a:solidFill>
                  <a:srgbClr val="000000"/>
                </a:solidFill>
                <a:effectLst/>
                <a:uFillTx/>
                <a:latin typeface="Arial"/>
              </a:rPr>
              <a:t>Click to edit the outline text format</a:t>
            </a:r>
            <a:endParaRPr b="0" lang="fr-FR" sz="14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400" strike="noStrike" u="none">
                <a:solidFill>
                  <a:srgbClr val="000000"/>
                </a:solidFill>
                <a:effectLst/>
                <a:uFillTx/>
                <a:latin typeface="Arial"/>
              </a:rPr>
              <a:t>Second Outline Level</a:t>
            </a:r>
            <a:endParaRPr b="0" lang="fr-FR" sz="14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400" strike="noStrike" u="none">
                <a:solidFill>
                  <a:srgbClr val="000000"/>
                </a:solidFill>
                <a:effectLst/>
                <a:uFillTx/>
                <a:latin typeface="Arial"/>
              </a:rPr>
              <a:t>Third Outline Level</a:t>
            </a:r>
            <a:endParaRPr b="0" lang="fr-FR" sz="14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400" strike="noStrike" u="none">
                <a:solidFill>
                  <a:srgbClr val="000000"/>
                </a:solidFill>
                <a:effectLst/>
                <a:uFillTx/>
                <a:latin typeface="Arial"/>
              </a:rPr>
              <a:t>Fourth Outline Level</a:t>
            </a:r>
            <a:endParaRPr b="0" lang="fr-FR" sz="14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Fifth Outline Level</a:t>
            </a:r>
            <a:endParaRPr b="0" lang="fr-FR" sz="20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Sixth Outline Level</a:t>
            </a:r>
            <a:endParaRPr b="0" lang="fr-FR" sz="20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2000" strike="noStrike" u="none">
                <a:solidFill>
                  <a:srgbClr val="000000"/>
                </a:solidFill>
                <a:effectLst/>
                <a:uFillTx/>
                <a:latin typeface="Arial"/>
              </a:rPr>
              <a:t>Seventh Outline Level</a:t>
            </a:r>
            <a:endParaRPr b="0" lang="fr-FR" sz="2000" strike="noStrike" u="none">
              <a:solidFill>
                <a:srgbClr val="000000"/>
              </a:solidFill>
              <a:effectLst/>
              <a:uFillTx/>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_1_1">
    <p:bg>
      <p:bgPr>
        <a:solidFill>
          <a:schemeClr val="dk2"/>
        </a:solidFill>
      </p:bgPr>
    </p:bg>
    <p:spTree>
      <p:nvGrpSpPr>
        <p:cNvPr id="1" name=""/>
        <p:cNvGrpSpPr/>
        <p:nvPr/>
      </p:nvGrpSpPr>
      <p:grpSpPr>
        <a:xfrm>
          <a:off x="0" y="0"/>
          <a:ext cx="0" cy="0"/>
          <a:chOff x="0" y="0"/>
          <a:chExt cx="0" cy="0"/>
        </a:xfrm>
      </p:grpSpPr>
      <p:grpSp>
        <p:nvGrpSpPr>
          <p:cNvPr id="39" name="Google Shape;135;p15"/>
          <p:cNvGrpSpPr/>
          <p:nvPr/>
        </p:nvGrpSpPr>
        <p:grpSpPr>
          <a:xfrm>
            <a:off x="168120" y="168120"/>
            <a:ext cx="4997880" cy="4806720"/>
            <a:chOff x="168120" y="168120"/>
            <a:chExt cx="4997880" cy="4806720"/>
          </a:xfrm>
        </p:grpSpPr>
        <p:sp>
          <p:nvSpPr>
            <p:cNvPr id="40" name="Google Shape;136;p15"/>
            <p:cNvSpPr/>
            <p:nvPr/>
          </p:nvSpPr>
          <p:spPr>
            <a:xfrm>
              <a:off x="168120" y="168120"/>
              <a:ext cx="499788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41" name="Google Shape;137;p15"/>
            <p:cNvGrpSpPr/>
            <p:nvPr/>
          </p:nvGrpSpPr>
          <p:grpSpPr>
            <a:xfrm>
              <a:off x="4617720" y="4656960"/>
              <a:ext cx="397080" cy="168480"/>
              <a:chOff x="4617720" y="4656960"/>
              <a:chExt cx="397080" cy="168480"/>
            </a:xfrm>
          </p:grpSpPr>
          <p:sp>
            <p:nvSpPr>
              <p:cNvPr id="42" name="Google Shape;138;p15"/>
              <p:cNvSpPr/>
              <p:nvPr/>
            </p:nvSpPr>
            <p:spPr>
              <a:xfrm>
                <a:off x="484632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3" name="Google Shape;139;p15"/>
              <p:cNvSpPr/>
              <p:nvPr/>
            </p:nvSpPr>
            <p:spPr>
              <a:xfrm>
                <a:off x="488304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4" name="Google Shape;140;p15"/>
              <p:cNvSpPr/>
              <p:nvPr/>
            </p:nvSpPr>
            <p:spPr>
              <a:xfrm flipH="1">
                <a:off x="461772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45" name="Google Shape;141;p15"/>
              <p:cNvSpPr/>
              <p:nvPr/>
            </p:nvSpPr>
            <p:spPr>
              <a:xfrm flipH="1" rot="16200000">
                <a:off x="466344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46" name="PlaceHolder 1"/>
          <p:cNvSpPr>
            <a:spLocks noGrp="1"/>
          </p:cNvSpPr>
          <p:nvPr>
            <p:ph type="title"/>
          </p:nvPr>
        </p:nvSpPr>
        <p:spPr>
          <a:xfrm>
            <a:off x="304920" y="3929400"/>
            <a:ext cx="4685400" cy="531720"/>
          </a:xfrm>
          <a:prstGeom prst="rect">
            <a:avLst/>
          </a:prstGeom>
          <a:noFill/>
          <a:ln w="0">
            <a:noFill/>
          </a:ln>
        </p:spPr>
        <p:txBody>
          <a:bodyPr lIns="91440" rIns="91440" tIns="91440" bIns="91440" anchor="t">
            <a:noAutofit/>
          </a:bodyPr>
          <a:p>
            <a:pPr indent="0">
              <a:buNone/>
            </a:pPr>
            <a:r>
              <a:rPr b="0" lang="fr-FR" sz="2400" strike="noStrike" u="none">
                <a:solidFill>
                  <a:schemeClr val="dk1"/>
                </a:solidFill>
                <a:effectLst/>
                <a:uFillTx/>
                <a:latin typeface="Arial"/>
              </a:rPr>
              <a:t>Click to edit the title text format</a:t>
            </a:r>
            <a:endParaRPr b="0" lang="fr-FR" sz="2400" strike="noStrike" u="none">
              <a:solidFill>
                <a:schemeClr val="dk1"/>
              </a:solidFill>
              <a:effectLst/>
              <a:uFillTx/>
              <a:latin typeface="Arial"/>
            </a:endParaRPr>
          </a:p>
        </p:txBody>
      </p:sp>
      <p:sp>
        <p:nvSpPr>
          <p:cNvPr id="47" name="PlaceHolder 2"/>
          <p:cNvSpPr>
            <a:spLocks noGrp="1"/>
          </p:cNvSpPr>
          <p:nvPr>
            <p:ph type="body"/>
          </p:nvPr>
        </p:nvSpPr>
        <p:spPr>
          <a:xfrm>
            <a:off x="5314680" y="171360"/>
            <a:ext cx="366120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ONE_COLUMN_TEXT_1_1">
    <p:bg>
      <p:bgPr>
        <a:solidFill>
          <a:schemeClr val="dk2"/>
        </a:solidFill>
      </p:bgPr>
    </p:bg>
    <p:spTree>
      <p:nvGrpSpPr>
        <p:cNvPr id="1" name=""/>
        <p:cNvGrpSpPr/>
        <p:nvPr/>
      </p:nvGrpSpPr>
      <p:grpSpPr>
        <a:xfrm>
          <a:off x="0" y="0"/>
          <a:ext cx="0" cy="0"/>
          <a:chOff x="0" y="0"/>
          <a:chExt cx="0" cy="0"/>
        </a:xfrm>
      </p:grpSpPr>
      <p:grpSp>
        <p:nvGrpSpPr>
          <p:cNvPr id="48" name="Google Shape;146;p16"/>
          <p:cNvGrpSpPr/>
          <p:nvPr/>
        </p:nvGrpSpPr>
        <p:grpSpPr>
          <a:xfrm>
            <a:off x="3977640" y="168120"/>
            <a:ext cx="4997880" cy="4806720"/>
            <a:chOff x="3977640" y="168120"/>
            <a:chExt cx="4997880" cy="4806720"/>
          </a:xfrm>
        </p:grpSpPr>
        <p:sp>
          <p:nvSpPr>
            <p:cNvPr id="49" name="Google Shape;147;p16"/>
            <p:cNvSpPr/>
            <p:nvPr/>
          </p:nvSpPr>
          <p:spPr>
            <a:xfrm>
              <a:off x="3977640" y="168120"/>
              <a:ext cx="4997880" cy="4806720"/>
            </a:xfrm>
            <a:prstGeom prst="roundRect">
              <a:avLst>
                <a:gd name="adj" fmla="val 4256"/>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50" name="Google Shape;148;p16"/>
            <p:cNvGrpSpPr/>
            <p:nvPr/>
          </p:nvGrpSpPr>
          <p:grpSpPr>
            <a:xfrm>
              <a:off x="8427240" y="4656960"/>
              <a:ext cx="397080" cy="168480"/>
              <a:chOff x="8427240" y="4656960"/>
              <a:chExt cx="397080" cy="168480"/>
            </a:xfrm>
          </p:grpSpPr>
          <p:sp>
            <p:nvSpPr>
              <p:cNvPr id="51" name="Google Shape;149;p16"/>
              <p:cNvSpPr/>
              <p:nvPr/>
            </p:nvSpPr>
            <p:spPr>
              <a:xfrm>
                <a:off x="86558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2" name="Google Shape;150;p16"/>
              <p:cNvSpPr/>
              <p:nvPr/>
            </p:nvSpPr>
            <p:spPr>
              <a:xfrm>
                <a:off x="869256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3" name="Google Shape;151;p16"/>
              <p:cNvSpPr/>
              <p:nvPr/>
            </p:nvSpPr>
            <p:spPr>
              <a:xfrm flipH="1">
                <a:off x="84272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54" name="Google Shape;152;p16"/>
              <p:cNvSpPr/>
              <p:nvPr/>
            </p:nvSpPr>
            <p:spPr>
              <a:xfrm flipH="1" rot="16200000">
                <a:off x="847296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55" name="PlaceHolder 1"/>
          <p:cNvSpPr>
            <a:spLocks noGrp="1"/>
          </p:cNvSpPr>
          <p:nvPr>
            <p:ph type="body"/>
          </p:nvPr>
        </p:nvSpPr>
        <p:spPr>
          <a:xfrm>
            <a:off x="168120" y="171360"/>
            <a:ext cx="366120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56" name="PlaceHolder 2"/>
          <p:cNvSpPr>
            <a:spLocks noGrp="1"/>
          </p:cNvSpPr>
          <p:nvPr>
            <p:ph type="title"/>
          </p:nvPr>
        </p:nvSpPr>
        <p:spPr>
          <a:xfrm>
            <a:off x="4159080" y="304920"/>
            <a:ext cx="4678200" cy="129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6">
    <p:bg>
      <p:bgPr>
        <a:solidFill>
          <a:schemeClr val="dk2"/>
        </a:solidFill>
      </p:bgPr>
    </p:bg>
    <p:spTree>
      <p:nvGrpSpPr>
        <p:cNvPr id="1" name=""/>
        <p:cNvGrpSpPr/>
        <p:nvPr/>
      </p:nvGrpSpPr>
      <p:grpSpPr>
        <a:xfrm>
          <a:off x="0" y="0"/>
          <a:ext cx="0" cy="0"/>
          <a:chOff x="0" y="0"/>
          <a:chExt cx="0" cy="0"/>
        </a:xfrm>
      </p:grpSpPr>
      <p:grpSp>
        <p:nvGrpSpPr>
          <p:cNvPr id="57" name="Google Shape;157;p17"/>
          <p:cNvGrpSpPr/>
          <p:nvPr/>
        </p:nvGrpSpPr>
        <p:grpSpPr>
          <a:xfrm>
            <a:off x="168120" y="168120"/>
            <a:ext cx="8807760" cy="4806720"/>
            <a:chOff x="168120" y="168120"/>
            <a:chExt cx="8807760" cy="4806720"/>
          </a:xfrm>
        </p:grpSpPr>
        <p:sp>
          <p:nvSpPr>
            <p:cNvPr id="58" name="Google Shape;158;p17"/>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59" name="Google Shape;159;p17"/>
            <p:cNvGrpSpPr/>
            <p:nvPr/>
          </p:nvGrpSpPr>
          <p:grpSpPr>
            <a:xfrm>
              <a:off x="8433360" y="4656960"/>
              <a:ext cx="397080" cy="168480"/>
              <a:chOff x="8433360" y="4656960"/>
              <a:chExt cx="397080" cy="168480"/>
            </a:xfrm>
          </p:grpSpPr>
          <p:sp>
            <p:nvSpPr>
              <p:cNvPr id="60" name="Google Shape;160;p17"/>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1" name="Google Shape;161;p17"/>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2" name="Google Shape;162;p17"/>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3" name="Google Shape;163;p17"/>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64" name="PlaceHolder 1"/>
          <p:cNvSpPr>
            <a:spLocks noGrp="1"/>
          </p:cNvSpPr>
          <p:nvPr>
            <p:ph type="title"/>
          </p:nvPr>
        </p:nvSpPr>
        <p:spPr>
          <a:xfrm>
            <a:off x="307080" y="304920"/>
            <a:ext cx="85298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7">
    <p:bg>
      <p:bgPr>
        <a:solidFill>
          <a:schemeClr val="dk2"/>
        </a:solidFill>
      </p:bgPr>
    </p:bg>
    <p:spTree>
      <p:nvGrpSpPr>
        <p:cNvPr id="1" name=""/>
        <p:cNvGrpSpPr/>
        <p:nvPr/>
      </p:nvGrpSpPr>
      <p:grpSpPr>
        <a:xfrm>
          <a:off x="0" y="0"/>
          <a:ext cx="0" cy="0"/>
          <a:chOff x="0" y="0"/>
          <a:chExt cx="0" cy="0"/>
        </a:xfrm>
      </p:grpSpPr>
      <p:grpSp>
        <p:nvGrpSpPr>
          <p:cNvPr id="65" name="Google Shape;172;p18"/>
          <p:cNvGrpSpPr/>
          <p:nvPr/>
        </p:nvGrpSpPr>
        <p:grpSpPr>
          <a:xfrm>
            <a:off x="168120" y="168120"/>
            <a:ext cx="8807760" cy="4806720"/>
            <a:chOff x="168120" y="168120"/>
            <a:chExt cx="8807760" cy="4806720"/>
          </a:xfrm>
        </p:grpSpPr>
        <p:sp>
          <p:nvSpPr>
            <p:cNvPr id="66" name="Google Shape;173;p18"/>
            <p:cNvSpPr/>
            <p:nvPr/>
          </p:nvSpPr>
          <p:spPr>
            <a:xfrm>
              <a:off x="168120" y="168120"/>
              <a:ext cx="8807760" cy="4806720"/>
            </a:xfrm>
            <a:prstGeom prst="roundRect">
              <a:avLst>
                <a:gd name="adj" fmla="val 398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67" name="Google Shape;174;p18"/>
            <p:cNvGrpSpPr/>
            <p:nvPr/>
          </p:nvGrpSpPr>
          <p:grpSpPr>
            <a:xfrm>
              <a:off x="8433360" y="4656960"/>
              <a:ext cx="397080" cy="168480"/>
              <a:chOff x="8433360" y="4656960"/>
              <a:chExt cx="397080" cy="168480"/>
            </a:xfrm>
          </p:grpSpPr>
          <p:sp>
            <p:nvSpPr>
              <p:cNvPr id="68" name="Google Shape;175;p18"/>
              <p:cNvSpPr/>
              <p:nvPr/>
            </p:nvSpPr>
            <p:spPr>
              <a:xfrm>
                <a:off x="86619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69" name="Google Shape;176;p18"/>
              <p:cNvSpPr/>
              <p:nvPr/>
            </p:nvSpPr>
            <p:spPr>
              <a:xfrm>
                <a:off x="869868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0" name="Google Shape;177;p18"/>
              <p:cNvSpPr/>
              <p:nvPr/>
            </p:nvSpPr>
            <p:spPr>
              <a:xfrm flipH="1">
                <a:off x="843336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1" name="Google Shape;178;p18"/>
              <p:cNvSpPr/>
              <p:nvPr/>
            </p:nvSpPr>
            <p:spPr>
              <a:xfrm flipH="1" rot="16200000">
                <a:off x="847908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72" name="PlaceHolder 1"/>
          <p:cNvSpPr>
            <a:spLocks noGrp="1"/>
          </p:cNvSpPr>
          <p:nvPr>
            <p:ph type="title"/>
          </p:nvPr>
        </p:nvSpPr>
        <p:spPr>
          <a:xfrm>
            <a:off x="307080" y="304920"/>
            <a:ext cx="8529840" cy="572400"/>
          </a:xfrm>
          <a:prstGeom prst="rect">
            <a:avLst/>
          </a:prstGeom>
          <a:noFill/>
          <a:ln w="0">
            <a:noFill/>
          </a:ln>
        </p:spPr>
        <p:txBody>
          <a:bodyPr lIns="91440" rIns="91440" tIns="91440" bIns="91440" anchor="t">
            <a:noAutofit/>
          </a:bodyPr>
          <a:p>
            <a:pPr indent="0">
              <a:buNone/>
            </a:pPr>
            <a:r>
              <a:rPr b="0" lang="fr-FR" sz="2600" strike="noStrike" u="none">
                <a:solidFill>
                  <a:schemeClr val="dk1"/>
                </a:solidFill>
                <a:effectLst/>
                <a:uFillTx/>
                <a:latin typeface="Arial"/>
              </a:rPr>
              <a:t>Click to edit the title text format</a:t>
            </a:r>
            <a:endParaRPr b="0" lang="fr-FR" sz="2600" strike="noStrike" u="none">
              <a:solidFill>
                <a:schemeClr val="dk1"/>
              </a:solidFill>
              <a:effectLst/>
              <a:uFillTx/>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CUSTOM_8">
    <p:bg>
      <p:bgPr>
        <a:solidFill>
          <a:schemeClr val="dk2"/>
        </a:solidFill>
      </p:bgPr>
    </p:bg>
    <p:spTree>
      <p:nvGrpSpPr>
        <p:cNvPr id="1" name=""/>
        <p:cNvGrpSpPr/>
        <p:nvPr/>
      </p:nvGrpSpPr>
      <p:grpSpPr>
        <a:xfrm>
          <a:off x="0" y="0"/>
          <a:ext cx="0" cy="0"/>
          <a:chOff x="0" y="0"/>
          <a:chExt cx="0" cy="0"/>
        </a:xfrm>
      </p:grpSpPr>
      <p:grpSp>
        <p:nvGrpSpPr>
          <p:cNvPr id="73" name="Google Shape;193;p19"/>
          <p:cNvGrpSpPr/>
          <p:nvPr/>
        </p:nvGrpSpPr>
        <p:grpSpPr>
          <a:xfrm>
            <a:off x="3977640" y="168120"/>
            <a:ext cx="4997880" cy="4806720"/>
            <a:chOff x="3977640" y="168120"/>
            <a:chExt cx="4997880" cy="4806720"/>
          </a:xfrm>
        </p:grpSpPr>
        <p:sp>
          <p:nvSpPr>
            <p:cNvPr id="74" name="Google Shape;194;p19"/>
            <p:cNvSpPr/>
            <p:nvPr/>
          </p:nvSpPr>
          <p:spPr>
            <a:xfrm>
              <a:off x="3977640" y="168120"/>
              <a:ext cx="4997880" cy="4806720"/>
            </a:xfrm>
            <a:prstGeom prst="roundRect">
              <a:avLst>
                <a:gd name="adj" fmla="val 4512"/>
              </a:avLst>
            </a:prstGeom>
            <a:solidFill>
              <a:schemeClr val="dk1"/>
            </a:solidFill>
            <a:ln w="0">
              <a:noFill/>
            </a:ln>
          </p:spPr>
          <p:style>
            <a:lnRef idx="0"/>
            <a:fillRef idx="0"/>
            <a:effectRef idx="0"/>
            <a:fontRef idx="minor"/>
          </p:style>
          <p:txBody>
            <a:bodyPr tIns="91440" bIns="9144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nvGrpSpPr>
            <p:cNvPr id="75" name="Google Shape;195;p19"/>
            <p:cNvGrpSpPr/>
            <p:nvPr/>
          </p:nvGrpSpPr>
          <p:grpSpPr>
            <a:xfrm>
              <a:off x="8427240" y="4656960"/>
              <a:ext cx="397080" cy="168480"/>
              <a:chOff x="8427240" y="4656960"/>
              <a:chExt cx="397080" cy="168480"/>
            </a:xfrm>
          </p:grpSpPr>
          <p:sp>
            <p:nvSpPr>
              <p:cNvPr id="76" name="Google Shape;196;p19"/>
              <p:cNvSpPr/>
              <p:nvPr/>
            </p:nvSpPr>
            <p:spPr>
              <a:xfrm>
                <a:off x="86558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7" name="Google Shape;197;p19"/>
              <p:cNvSpPr/>
              <p:nvPr/>
            </p:nvSpPr>
            <p:spPr>
              <a:xfrm>
                <a:off x="8692560" y="4705920"/>
                <a:ext cx="95040" cy="70920"/>
              </a:xfrm>
              <a:prstGeom prst="mathMinus">
                <a:avLst>
                  <a:gd name="adj1" fmla="val 23520"/>
                </a:avLst>
              </a:prstGeom>
              <a:solidFill>
                <a:schemeClr val="dk1"/>
              </a:solidFill>
              <a:ln w="9525">
                <a:solidFill>
                  <a:srgbClr val="e9eef3"/>
                </a:solidFill>
                <a:round/>
              </a:ln>
            </p:spPr>
            <p:style>
              <a:lnRef idx="0"/>
              <a:fillRef idx="0"/>
              <a:effectRef idx="0"/>
              <a:fontRef idx="minor"/>
            </p:style>
            <p:txBody>
              <a:bodyPr tIns="8280" bIns="828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8" name="Google Shape;198;p19"/>
              <p:cNvSpPr/>
              <p:nvPr/>
            </p:nvSpPr>
            <p:spPr>
              <a:xfrm flipH="1">
                <a:off x="8427240" y="4656960"/>
                <a:ext cx="168480" cy="168480"/>
              </a:xfrm>
              <a:prstGeom prst="ellipse">
                <a:avLst/>
              </a:prstGeom>
              <a:solidFill>
                <a:schemeClr val="dk2"/>
              </a:solidFill>
              <a:ln w="0">
                <a:noFill/>
              </a:ln>
            </p:spPr>
            <p:style>
              <a:lnRef idx="0"/>
              <a:fillRef idx="0"/>
              <a:effectRef idx="0"/>
              <a:fontRef idx="minor"/>
            </p:style>
            <p:txBody>
              <a:bodyPr tIns="59760" bIns="597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sp>
            <p:nvSpPr>
              <p:cNvPr id="79" name="Google Shape;199;p19"/>
              <p:cNvSpPr/>
              <p:nvPr/>
            </p:nvSpPr>
            <p:spPr>
              <a:xfrm flipH="1" rot="16200000">
                <a:off x="8472960" y="4704840"/>
                <a:ext cx="77400" cy="72720"/>
              </a:xfrm>
              <a:prstGeom prst="diamond">
                <a:avLst/>
              </a:prstGeom>
              <a:solidFill>
                <a:schemeClr val="dk1"/>
              </a:solidFill>
              <a:ln w="9525">
                <a:solidFill>
                  <a:srgbClr val="e9eef3"/>
                </a:solidFill>
                <a:round/>
              </a:ln>
            </p:spPr>
            <p:style>
              <a:lnRef idx="0"/>
              <a:fillRef idx="0"/>
              <a:effectRef idx="0"/>
              <a:fontRef idx="minor"/>
            </p:style>
            <p:txBody>
              <a:bodyPr tIns="18360" bIns="18360" anchor="ctr">
                <a:noAutofit/>
              </a:bodyPr>
              <a:p>
                <a:pPr algn="ctr" defTabSz="914400">
                  <a:lnSpc>
                    <a:spcPct val="100000"/>
                  </a:lnSpc>
                  <a:tabLst>
                    <a:tab algn="l" pos="0"/>
                  </a:tabLst>
                </a:pPr>
                <a:endParaRPr b="0" lang="en-US" sz="1800" strike="noStrike" u="none">
                  <a:solidFill>
                    <a:srgbClr val="000000"/>
                  </a:solidFill>
                  <a:effectLst/>
                  <a:uFillTx/>
                  <a:latin typeface="OpenSymbol"/>
                </a:endParaRPr>
              </a:p>
            </p:txBody>
          </p:sp>
        </p:grpSp>
      </p:grpSp>
      <p:sp>
        <p:nvSpPr>
          <p:cNvPr id="80" name="PlaceHolder 1"/>
          <p:cNvSpPr>
            <a:spLocks noGrp="1"/>
          </p:cNvSpPr>
          <p:nvPr>
            <p:ph type="body"/>
          </p:nvPr>
        </p:nvSpPr>
        <p:spPr>
          <a:xfrm>
            <a:off x="168120" y="171360"/>
            <a:ext cx="3661200" cy="4806720"/>
          </a:xfrm>
          <a:prstGeom prst="rect">
            <a:avLst/>
          </a:prstGeom>
          <a:noFill/>
          <a:ln w="0">
            <a:noFill/>
          </a:ln>
        </p:spPr>
        <p:txBody>
          <a:bodyPr lIns="90000" rIns="90000" tIns="45000" bIns="45000" anchor="t">
            <a:normAutofit/>
          </a:bodyPr>
          <a:p>
            <a:pPr marL="432000" indent="-324000">
              <a:spcBef>
                <a:spcPts val="1417"/>
              </a:spcBef>
              <a:buClr>
                <a:srgbClr val="000000"/>
              </a:buClr>
              <a:buSzPct val="45000"/>
              <a:buFont typeface="Wingdings" charset="2"/>
              <a:buChar char=""/>
            </a:pPr>
            <a:r>
              <a:rPr b="0" lang="fr-FR" sz="1800" strike="noStrike" u="none">
                <a:solidFill>
                  <a:srgbClr val="000000"/>
                </a:solidFill>
                <a:effectLst/>
                <a:uFillTx/>
                <a:latin typeface="Arial"/>
              </a:rPr>
              <a:t>Click to edit the outline text format</a:t>
            </a:r>
            <a:endParaRPr b="0" lang="fr-FR" sz="1800" strike="noStrike" u="none">
              <a:solidFill>
                <a:srgbClr val="000000"/>
              </a:solidFill>
              <a:effectLst/>
              <a:uFillTx/>
              <a:latin typeface="Arial"/>
            </a:endParaRPr>
          </a:p>
          <a:p>
            <a:pPr lvl="1" marL="864000" indent="-324000">
              <a:spcBef>
                <a:spcPts val="1134"/>
              </a:spcBef>
              <a:buClr>
                <a:srgbClr val="000000"/>
              </a:buClr>
              <a:buSzPct val="75000"/>
              <a:buFont typeface="Symbol" charset="2"/>
              <a:buChar char=""/>
            </a:pPr>
            <a:r>
              <a:rPr b="0" lang="fr-FR" sz="1800" strike="noStrike" u="none">
                <a:solidFill>
                  <a:srgbClr val="000000"/>
                </a:solidFill>
                <a:effectLst/>
                <a:uFillTx/>
                <a:latin typeface="Arial"/>
              </a:rPr>
              <a:t>Second Outline Level</a:t>
            </a:r>
            <a:endParaRPr b="0" lang="fr-FR" sz="1800" strike="noStrike" u="none">
              <a:solidFill>
                <a:srgbClr val="000000"/>
              </a:solidFill>
              <a:effectLst/>
              <a:uFillTx/>
              <a:latin typeface="Arial"/>
            </a:endParaRPr>
          </a:p>
          <a:p>
            <a:pPr lvl="2" marL="1296000" indent="-288000">
              <a:spcBef>
                <a:spcPts val="850"/>
              </a:spcBef>
              <a:buClr>
                <a:srgbClr val="000000"/>
              </a:buClr>
              <a:buSzPct val="45000"/>
              <a:buFont typeface="Wingdings" charset="2"/>
              <a:buChar char=""/>
            </a:pPr>
            <a:r>
              <a:rPr b="0" lang="fr-FR" sz="1800" strike="noStrike" u="none">
                <a:solidFill>
                  <a:srgbClr val="000000"/>
                </a:solidFill>
                <a:effectLst/>
                <a:uFillTx/>
                <a:latin typeface="Arial"/>
              </a:rPr>
              <a:t>Third Outline Level</a:t>
            </a:r>
            <a:endParaRPr b="0" lang="fr-FR" sz="1800" strike="noStrike" u="none">
              <a:solidFill>
                <a:srgbClr val="000000"/>
              </a:solidFill>
              <a:effectLst/>
              <a:uFillTx/>
              <a:latin typeface="Arial"/>
            </a:endParaRPr>
          </a:p>
          <a:p>
            <a:pPr lvl="3" marL="1728000" indent="-216000">
              <a:spcBef>
                <a:spcPts val="567"/>
              </a:spcBef>
              <a:buClr>
                <a:srgbClr val="000000"/>
              </a:buClr>
              <a:buSzPct val="75000"/>
              <a:buFont typeface="Symbol" charset="2"/>
              <a:buChar char=""/>
            </a:pPr>
            <a:r>
              <a:rPr b="0" lang="fr-FR" sz="1800" strike="noStrike" u="none">
                <a:solidFill>
                  <a:srgbClr val="000000"/>
                </a:solidFill>
                <a:effectLst/>
                <a:uFillTx/>
                <a:latin typeface="Arial"/>
              </a:rPr>
              <a:t>Fourth Outline Level</a:t>
            </a:r>
            <a:endParaRPr b="0" lang="fr-FR" sz="1800" strike="noStrike" u="none">
              <a:solidFill>
                <a:srgbClr val="000000"/>
              </a:solidFill>
              <a:effectLst/>
              <a:uFillTx/>
              <a:latin typeface="Arial"/>
            </a:endParaRPr>
          </a:p>
          <a:p>
            <a:pPr lvl="4" marL="2160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Fifth Outline Level</a:t>
            </a:r>
            <a:endParaRPr b="0" lang="fr-FR" sz="1800" strike="noStrike" u="none">
              <a:solidFill>
                <a:srgbClr val="000000"/>
              </a:solidFill>
              <a:effectLst/>
              <a:uFillTx/>
              <a:latin typeface="Arial"/>
            </a:endParaRPr>
          </a:p>
          <a:p>
            <a:pPr lvl="5" marL="2592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Sixth Outline Level</a:t>
            </a:r>
            <a:endParaRPr b="0" lang="fr-FR" sz="1800" strike="noStrike" u="none">
              <a:solidFill>
                <a:srgbClr val="000000"/>
              </a:solidFill>
              <a:effectLst/>
              <a:uFillTx/>
              <a:latin typeface="Arial"/>
            </a:endParaRPr>
          </a:p>
          <a:p>
            <a:pPr lvl="6" marL="3024000" indent="-216000">
              <a:spcBef>
                <a:spcPts val="283"/>
              </a:spcBef>
              <a:buClr>
                <a:srgbClr val="000000"/>
              </a:buClr>
              <a:buSzPct val="45000"/>
              <a:buFont typeface="Wingdings" charset="2"/>
              <a:buChar char=""/>
            </a:pPr>
            <a:r>
              <a:rPr b="0" lang="fr-FR" sz="1800" strike="noStrike" u="none">
                <a:solidFill>
                  <a:srgbClr val="000000"/>
                </a:solidFill>
                <a:effectLst/>
                <a:uFillTx/>
                <a:latin typeface="Arial"/>
              </a:rPr>
              <a:t>Seventh Outline Level</a:t>
            </a:r>
            <a:endParaRPr b="0" lang="fr-FR" sz="1800" strike="noStrike" u="none">
              <a:solidFill>
                <a:srgbClr val="000000"/>
              </a:solidFill>
              <a:effectLst/>
              <a:uFillTx/>
              <a:latin typeface="Arial"/>
            </a:endParaRPr>
          </a:p>
        </p:txBody>
      </p:sp>
      <p:sp>
        <p:nvSpPr>
          <p:cNvPr id="81" name="PlaceHolder 2"/>
          <p:cNvSpPr>
            <a:spLocks noGrp="1"/>
          </p:cNvSpPr>
          <p:nvPr>
            <p:ph type="title"/>
          </p:nvPr>
        </p:nvSpPr>
        <p:spPr>
          <a:xfrm>
            <a:off x="4159080" y="3410280"/>
            <a:ext cx="1666800" cy="4762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lt1"/>
                </a:solidFill>
                <a:effectLst/>
                <a:uFillTx/>
                <a:latin typeface="Rubik"/>
                <a:ea typeface="Rubik"/>
              </a:rPr>
              <a:t>xx%</a:t>
            </a:r>
            <a:endParaRPr b="0" lang="fr-FR" sz="2000" strike="noStrike" u="none">
              <a:solidFill>
                <a:schemeClr val="dk1"/>
              </a:solidFill>
              <a:effectLst/>
              <a:uFillTx/>
              <a:latin typeface="Arial"/>
            </a:endParaRPr>
          </a:p>
        </p:txBody>
      </p:sp>
      <p:sp>
        <p:nvSpPr>
          <p:cNvPr id="82" name="PlaceHolder 3"/>
          <p:cNvSpPr>
            <a:spLocks noGrp="1"/>
          </p:cNvSpPr>
          <p:nvPr>
            <p:ph type="title"/>
          </p:nvPr>
        </p:nvSpPr>
        <p:spPr>
          <a:xfrm>
            <a:off x="4159080" y="2880000"/>
            <a:ext cx="1666800" cy="4762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lt1"/>
                </a:solidFill>
                <a:effectLst/>
                <a:uFillTx/>
                <a:latin typeface="Rubik"/>
                <a:ea typeface="Rubik"/>
              </a:rPr>
              <a:t>xx%</a:t>
            </a:r>
            <a:endParaRPr b="0" lang="fr-FR" sz="2000" strike="noStrike" u="none">
              <a:solidFill>
                <a:schemeClr val="dk1"/>
              </a:solidFill>
              <a:effectLst/>
              <a:uFillTx/>
              <a:latin typeface="Arial"/>
            </a:endParaRPr>
          </a:p>
        </p:txBody>
      </p:sp>
      <p:sp>
        <p:nvSpPr>
          <p:cNvPr id="83" name="PlaceHolder 4"/>
          <p:cNvSpPr>
            <a:spLocks noGrp="1"/>
          </p:cNvSpPr>
          <p:nvPr>
            <p:ph type="title"/>
          </p:nvPr>
        </p:nvSpPr>
        <p:spPr>
          <a:xfrm>
            <a:off x="4159080" y="3940560"/>
            <a:ext cx="1666800" cy="476280"/>
          </a:xfrm>
          <a:prstGeom prst="rect">
            <a:avLst/>
          </a:prstGeom>
          <a:noFill/>
          <a:ln w="0">
            <a:noFill/>
          </a:ln>
        </p:spPr>
        <p:txBody>
          <a:bodyPr lIns="91440" rIns="91440" tIns="91440" bIns="91440" anchor="ctr">
            <a:noAutofit/>
          </a:bodyPr>
          <a:p>
            <a:pPr indent="0">
              <a:lnSpc>
                <a:spcPct val="100000"/>
              </a:lnSpc>
              <a:buNone/>
            </a:pPr>
            <a:r>
              <a:rPr b="0" lang="fr-FR" sz="2000" strike="noStrike" u="none">
                <a:solidFill>
                  <a:schemeClr val="lt1"/>
                </a:solidFill>
                <a:effectLst/>
                <a:uFillTx/>
                <a:latin typeface="Rubik"/>
                <a:ea typeface="Rubik"/>
              </a:rPr>
              <a:t>xx%</a:t>
            </a:r>
            <a:endParaRPr b="0" lang="fr-FR" sz="2000" strike="noStrike" u="none">
              <a:solidFill>
                <a:schemeClr val="dk1"/>
              </a:solidFill>
              <a:effectLst/>
              <a:uFillTx/>
              <a:latin typeface="Arial"/>
            </a:endParaRPr>
          </a:p>
        </p:txBody>
      </p:sp>
      <p:sp>
        <p:nvSpPr>
          <p:cNvPr id="84" name="PlaceHolder 5"/>
          <p:cNvSpPr>
            <a:spLocks noGrp="1"/>
          </p:cNvSpPr>
          <p:nvPr>
            <p:ph type="title"/>
          </p:nvPr>
        </p:nvSpPr>
        <p:spPr>
          <a:xfrm>
            <a:off x="4159080" y="393120"/>
            <a:ext cx="1666800" cy="755640"/>
          </a:xfrm>
          <a:prstGeom prst="rect">
            <a:avLst/>
          </a:prstGeom>
          <a:noFill/>
          <a:ln w="0">
            <a:noFill/>
          </a:ln>
        </p:spPr>
        <p:txBody>
          <a:bodyPr lIns="91440" rIns="91440" tIns="91440" bIns="91440" anchor="ctr">
            <a:noAutofit/>
          </a:bodyPr>
          <a:p>
            <a:pPr indent="0">
              <a:lnSpc>
                <a:spcPct val="100000"/>
              </a:lnSpc>
              <a:buNone/>
            </a:pPr>
            <a:r>
              <a:rPr b="0" lang="fr-FR" sz="5000" strike="noStrike" u="none">
                <a:solidFill>
                  <a:schemeClr val="lt1"/>
                </a:solidFill>
                <a:effectLst/>
                <a:uFillTx/>
                <a:latin typeface="Rubik"/>
                <a:ea typeface="Rubik"/>
              </a:rPr>
              <a:t>xx%</a:t>
            </a:r>
            <a:endParaRPr b="0" lang="fr-FR" sz="5000" strike="noStrike" u="none">
              <a:solidFill>
                <a:schemeClr val="dk1"/>
              </a:solidFill>
              <a:effectLst/>
              <a:uFillTx/>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
</Relationships>
</file>

<file path=ppt/slideMasters/_rels/slideMaster22.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20.xml"/><Relationship Id="rId3" Type="http://schemas.openxmlformats.org/officeDocument/2006/relationships/slideLayout" Target="../slideLayouts/slideLayout21.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2"/>
    <p:sldLayoutId id="2147483673" r:id="rId3"/>
    <p:sldLayoutId id="2147483674" r:id="rId4"/>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9" r:id="rId2"/>
    <p:sldLayoutId id="2147483670" r:id="rId3"/>
  </p:sldLayoutIdLst>
</p:sldMaster>
</file>

<file path=ppt/slides/_rels/slide1.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6.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13.xml.rels><?xml version="1.0" encoding="UTF-8"?>
<Relationships xmlns="http://schemas.openxmlformats.org/package/2006/relationships"><Relationship Id="rId1" Type="http://schemas.openxmlformats.org/officeDocument/2006/relationships/slideLayout" Target="../slideLayouts/slideLayout10.xml"/>
</Relationships>
</file>

<file path=ppt/slides/_rels/slide2.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6.xml"/>
</Relationships>
</file>

<file path=ppt/slides/_rels/slide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1.xml"/>
</Relationships>
</file>

<file path=ppt/slides/_rels/slide4.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6.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
</Relationships>
</file>

<file path=ppt/slides/_rels/slide8.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1.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514440" y="466560"/>
            <a:ext cx="3981240" cy="1685520"/>
          </a:xfrm>
          <a:prstGeom prst="rect">
            <a:avLst/>
          </a:prstGeom>
          <a:noFill/>
          <a:ln w="0">
            <a:noFill/>
          </a:ln>
        </p:spPr>
        <p:txBody>
          <a:bodyPr lIns="91440" rIns="91440" tIns="91440" bIns="91440" anchor="b">
            <a:normAutofit/>
          </a:bodyPr>
          <a:p>
            <a:pPr indent="0">
              <a:lnSpc>
                <a:spcPct val="100000"/>
              </a:lnSpc>
              <a:buNone/>
              <a:tabLst>
                <a:tab algn="l" pos="0"/>
              </a:tabLst>
            </a:pPr>
            <a:r>
              <a:rPr b="0" lang="en" sz="5000" strike="noStrike" u="none">
                <a:solidFill>
                  <a:schemeClr val="lt1"/>
                </a:solidFill>
                <a:effectLst/>
                <a:uFillTx/>
                <a:latin typeface="Rubik"/>
                <a:ea typeface="Rubik"/>
              </a:rPr>
              <a:t>Deep Learning</a:t>
            </a:r>
            <a:endParaRPr b="0" lang="fr-FR" sz="5000" strike="noStrike" u="none">
              <a:solidFill>
                <a:schemeClr val="dk1"/>
              </a:solidFill>
              <a:effectLst/>
              <a:uFillTx/>
              <a:latin typeface="Arial"/>
            </a:endParaRPr>
          </a:p>
        </p:txBody>
      </p:sp>
      <p:sp>
        <p:nvSpPr>
          <p:cNvPr id="176" name="PlaceHolder 2"/>
          <p:cNvSpPr>
            <a:spLocks noGrp="1"/>
          </p:cNvSpPr>
          <p:nvPr>
            <p:ph type="subTitle"/>
          </p:nvPr>
        </p:nvSpPr>
        <p:spPr>
          <a:xfrm>
            <a:off x="514440" y="2200320"/>
            <a:ext cx="3114360" cy="971280"/>
          </a:xfrm>
          <a:prstGeom prst="rect">
            <a:avLst/>
          </a:prstGeom>
          <a:noFill/>
          <a:ln w="0">
            <a:noFill/>
          </a:ln>
        </p:spPr>
        <p:txBody>
          <a:bodyPr lIns="91440" rIns="91440" tIns="91440" bIns="91440" anchor="t">
            <a:normAutofit/>
          </a:bodyPr>
          <a:p>
            <a:pPr indent="0">
              <a:lnSpc>
                <a:spcPct val="100000"/>
              </a:lnSpc>
              <a:buNone/>
              <a:tabLst>
                <a:tab algn="l" pos="0"/>
              </a:tabLst>
            </a:pPr>
            <a:r>
              <a:rPr b="0" lang="en" sz="1600" strike="noStrike" u="none">
                <a:solidFill>
                  <a:schemeClr val="lt1"/>
                </a:solidFill>
                <a:effectLst/>
                <a:uFillTx/>
                <a:latin typeface="Inter"/>
                <a:ea typeface="Inter"/>
              </a:rPr>
              <a:t>The Evolution and Impact of Neural Networks in Technology</a:t>
            </a:r>
            <a:endParaRPr b="0" lang="en-US" sz="1600" strike="noStrike" u="none">
              <a:solidFill>
                <a:srgbClr val="000000"/>
              </a:solidFill>
              <a:effectLst/>
              <a:uFillTx/>
              <a:latin typeface="OpenSymbol"/>
            </a:endParaRPr>
          </a:p>
        </p:txBody>
      </p:sp>
      <p:sp>
        <p:nvSpPr>
          <p:cNvPr id="177" name="Google Shape;253;p27" title="2151261138.jpg"/>
          <p:cNvSpPr/>
          <p:nvPr/>
        </p:nvSpPr>
        <p:spPr>
          <a:xfrm>
            <a:off x="4744800" y="171360"/>
            <a:ext cx="423072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8" name="Google Shape;326;p32" title="2151261147.jpg"/>
          <p:cNvSpPr/>
          <p:nvPr/>
        </p:nvSpPr>
        <p:spPr>
          <a:xfrm>
            <a:off x="168120" y="171360"/>
            <a:ext cx="366120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99" name="PlaceHolder 1"/>
          <p:cNvSpPr>
            <a:spLocks noGrp="1"/>
          </p:cNvSpPr>
          <p:nvPr>
            <p:ph type="title"/>
          </p:nvPr>
        </p:nvSpPr>
        <p:spPr>
          <a:xfrm>
            <a:off x="4162320" y="304920"/>
            <a:ext cx="4676400" cy="1294920"/>
          </a:xfrm>
          <a:prstGeom prst="rect">
            <a:avLst/>
          </a:prstGeom>
          <a:noFill/>
          <a:ln w="0">
            <a:noFill/>
          </a:ln>
        </p:spPr>
        <p:txBody>
          <a:bodyPr lIns="91440" rIns="91440" tIns="91440" bIns="91440" anchor="t">
            <a:normAutofit/>
          </a:bodyPr>
          <a:p>
            <a:pPr indent="0">
              <a:lnSpc>
                <a:spcPct val="100000"/>
              </a:lnSpc>
              <a:buNone/>
              <a:tabLst>
                <a:tab algn="l" pos="0"/>
              </a:tabLst>
            </a:pPr>
            <a:r>
              <a:rPr b="0" lang="en" sz="2600" strike="noStrike" u="none">
                <a:solidFill>
                  <a:schemeClr val="lt1"/>
                </a:solidFill>
                <a:effectLst/>
                <a:uFillTx/>
                <a:latin typeface="Rubik"/>
                <a:ea typeface="Rubik"/>
              </a:rPr>
              <a:t>Training Processes</a:t>
            </a:r>
            <a:endParaRPr b="0" lang="fr-FR" sz="2600" strike="noStrike" u="none">
              <a:solidFill>
                <a:schemeClr val="dk1"/>
              </a:solidFill>
              <a:effectLst/>
              <a:uFillTx/>
              <a:latin typeface="Arial"/>
            </a:endParaRPr>
          </a:p>
        </p:txBody>
      </p:sp>
      <p:sp>
        <p:nvSpPr>
          <p:cNvPr id="200" name="PlaceHolder 2"/>
          <p:cNvSpPr>
            <a:spLocks noGrp="1"/>
          </p:cNvSpPr>
          <p:nvPr>
            <p:ph type="subTitle"/>
          </p:nvPr>
        </p:nvSpPr>
        <p:spPr>
          <a:xfrm>
            <a:off x="4162320" y="1714680"/>
            <a:ext cx="3924000" cy="2428560"/>
          </a:xfrm>
          <a:prstGeom prst="rect">
            <a:avLst/>
          </a:prstGeom>
          <a:noFill/>
          <a:ln w="0">
            <a:noFill/>
          </a:ln>
        </p:spPr>
        <p:txBody>
          <a:bodyPr lIns="91440" rIns="91440" tIns="91440" bIns="91440" anchor="t">
            <a:normAutofit/>
          </a:bodyPr>
          <a:p>
            <a:pPr indent="0" algn="ctr">
              <a:buNone/>
            </a:pPr>
            <a:r>
              <a:rPr b="0" lang="en" sz="1200" strike="noStrike" u="none">
                <a:solidFill>
                  <a:schemeClr val="lt1"/>
                </a:solidFill>
                <a:effectLst/>
                <a:uFillTx/>
                <a:latin typeface="Inter"/>
                <a:ea typeface="Inter"/>
              </a:rPr>
              <a:t>Training deep learning models involves feeding them vast amounts of labeled data to learn patterns. </a:t>
            </a:r>
            <a:endParaRPr b="0" lang="en-US" sz="1200" strike="noStrike" u="none">
              <a:solidFill>
                <a:srgbClr val="000000"/>
              </a:solidFill>
              <a:effectLst/>
              <a:uFillTx/>
              <a:latin typeface="OpenSymbol"/>
            </a:endParaRPr>
          </a:p>
          <a:p>
            <a:pPr indent="0" algn="ctr">
              <a:buNone/>
            </a:pPr>
            <a:r>
              <a:rPr b="0" lang="en" sz="1200" strike="noStrike" u="none">
                <a:solidFill>
                  <a:schemeClr val="lt1"/>
                </a:solidFill>
                <a:effectLst/>
                <a:uFillTx/>
                <a:latin typeface="Inter"/>
                <a:ea typeface="Inter"/>
              </a:rPr>
              <a:t>The process includes forward propagation, where predictions are made, and backpropagation, where errors are minimized through optimization. </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lt1"/>
                </a:solidFill>
                <a:effectLst/>
                <a:uFillTx/>
                <a:latin typeface="Inter"/>
                <a:ea typeface="Inter"/>
              </a:rPr>
              <a:t>Popular optimization algorithms include stochastic gradient descent and Adam, facilitating efficient learning.</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1"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Applications in Various Fields</a:t>
            </a:r>
            <a:endParaRPr b="0" lang="fr-FR" sz="2600" strike="noStrike" u="none">
              <a:solidFill>
                <a:schemeClr val="dk1"/>
              </a:solidFill>
              <a:effectLst/>
              <a:uFillTx/>
              <a:latin typeface="Arial"/>
            </a:endParaRPr>
          </a:p>
        </p:txBody>
      </p:sp>
      <p:sp>
        <p:nvSpPr>
          <p:cNvPr id="202"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gn="ctr">
              <a:buNone/>
            </a:pPr>
            <a:r>
              <a:rPr b="0" lang="en" sz="1200" strike="noStrike" u="none">
                <a:solidFill>
                  <a:schemeClr val="lt1"/>
                </a:solidFill>
                <a:effectLst/>
                <a:uFillTx/>
                <a:latin typeface="Inter"/>
                <a:ea typeface="Inter"/>
              </a:rPr>
              <a:t>Deep learning finds applications across numerous domains, including healthcare for disease detection, </a:t>
            </a:r>
            <a:endParaRPr b="0" lang="en-US" sz="1200" strike="noStrike" u="none">
              <a:solidFill>
                <a:srgbClr val="000000"/>
              </a:solidFill>
              <a:effectLst/>
              <a:uFillTx/>
              <a:latin typeface="OpenSymbol"/>
            </a:endParaRPr>
          </a:p>
          <a:p>
            <a:pPr indent="0" algn="ctr">
              <a:buNone/>
            </a:pPr>
            <a:r>
              <a:rPr b="0" lang="en" sz="1200" strike="noStrike" u="none">
                <a:solidFill>
                  <a:schemeClr val="lt1"/>
                </a:solidFill>
                <a:effectLst/>
                <a:uFillTx/>
                <a:latin typeface="Inter"/>
                <a:ea typeface="Inter"/>
              </a:rPr>
              <a:t>finance for fraud detection, and autonomous driving technology. </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lt1"/>
                </a:solidFill>
                <a:effectLst/>
                <a:uFillTx/>
                <a:latin typeface="Inter"/>
                <a:ea typeface="Inter"/>
              </a:rPr>
              <a:t>Its capabilities enable breakthroughs in natural language processing, audio recognition, and image classification, significantly impacting modern technology.</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Conclusions</a:t>
            </a:r>
            <a:endParaRPr b="0" lang="fr-FR" sz="2600" strike="noStrike" u="none">
              <a:solidFill>
                <a:schemeClr val="dk1"/>
              </a:solidFill>
              <a:effectLst/>
              <a:uFillTx/>
              <a:latin typeface="Arial"/>
            </a:endParaRPr>
          </a:p>
        </p:txBody>
      </p:sp>
      <p:sp>
        <p:nvSpPr>
          <p:cNvPr id="204"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gn="ctr">
              <a:buNone/>
            </a:pPr>
            <a:r>
              <a:rPr b="0" lang="en" sz="1200" strike="noStrike" u="none">
                <a:solidFill>
                  <a:schemeClr val="lt1"/>
                </a:solidFill>
                <a:effectLst/>
                <a:uFillTx/>
                <a:latin typeface="Inter"/>
                <a:ea typeface="Inter"/>
              </a:rPr>
              <a:t>Deep learning has revolutionized data analysis and artificial intelligence, impacting various industries. </a:t>
            </a:r>
            <a:endParaRPr b="0" lang="en-US" sz="1200" strike="noStrike" u="none">
              <a:solidFill>
                <a:srgbClr val="000000"/>
              </a:solidFill>
              <a:effectLst/>
              <a:uFillTx/>
              <a:latin typeface="OpenSymbol"/>
            </a:endParaRPr>
          </a:p>
          <a:p>
            <a:pPr indent="0" algn="ctr">
              <a:buNone/>
            </a:pPr>
            <a:r>
              <a:rPr b="0" lang="en" sz="1200" strike="noStrike" u="none">
                <a:solidFill>
                  <a:schemeClr val="lt1"/>
                </a:solidFill>
                <a:effectLst/>
                <a:uFillTx/>
                <a:latin typeface="Inter"/>
                <a:ea typeface="Inter"/>
              </a:rPr>
              <a:t>By using neural networks, models can learn from vast datasets, leading to enhanced decision-making and automation. </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lt1"/>
                </a:solidFill>
                <a:effectLst/>
                <a:uFillTx/>
                <a:latin typeface="Inter"/>
                <a:ea typeface="Inter"/>
              </a:rPr>
              <a:t>The future holds potential for further advancements and applications, solidifying deep learning's role in technological progress.</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5" name="PlaceHolder 1"/>
          <p:cNvSpPr>
            <a:spLocks noGrp="1"/>
          </p:cNvSpPr>
          <p:nvPr>
            <p:ph type="title"/>
          </p:nvPr>
        </p:nvSpPr>
        <p:spPr>
          <a:xfrm>
            <a:off x="304920" y="1171440"/>
            <a:ext cx="4333680" cy="704520"/>
          </a:xfrm>
          <a:prstGeom prst="rect">
            <a:avLst/>
          </a:prstGeom>
          <a:noFill/>
          <a:ln w="0">
            <a:noFill/>
          </a:ln>
        </p:spPr>
        <p:txBody>
          <a:bodyPr lIns="91440" rIns="91440" tIns="91440" bIns="91440" anchor="b">
            <a:normAutofit fontScale="92500" lnSpcReduction="9999"/>
          </a:bodyPr>
          <a:p>
            <a:pPr indent="0">
              <a:lnSpc>
                <a:spcPct val="100000"/>
              </a:lnSpc>
              <a:buNone/>
              <a:tabLst>
                <a:tab algn="l" pos="0"/>
              </a:tabLst>
            </a:pPr>
            <a:r>
              <a:rPr b="0" lang="en" sz="4000" strike="noStrike" u="none">
                <a:solidFill>
                  <a:schemeClr val="lt1"/>
                </a:solidFill>
                <a:effectLst/>
                <a:uFillTx/>
                <a:latin typeface="Rubik"/>
                <a:ea typeface="Rubik"/>
              </a:rPr>
              <a:t>Thank you!</a:t>
            </a:r>
            <a:endParaRPr b="0" lang="fr-FR" sz="4000" strike="noStrike" u="none">
              <a:solidFill>
                <a:schemeClr val="dk1"/>
              </a:solidFill>
              <a:effectLst/>
              <a:uFillTx/>
              <a:latin typeface="Arial"/>
            </a:endParaRPr>
          </a:p>
        </p:txBody>
      </p:sp>
      <p:sp>
        <p:nvSpPr>
          <p:cNvPr id="206" name="PlaceHolder 2"/>
          <p:cNvSpPr>
            <a:spLocks noGrp="1"/>
          </p:cNvSpPr>
          <p:nvPr>
            <p:ph type="subTitle"/>
          </p:nvPr>
        </p:nvSpPr>
        <p:spPr>
          <a:xfrm>
            <a:off x="304920" y="1857240"/>
            <a:ext cx="4333680" cy="1066320"/>
          </a:xfrm>
          <a:prstGeom prst="rect">
            <a:avLst/>
          </a:prstGeom>
          <a:noFill/>
          <a:ln w="0">
            <a:noFill/>
          </a:ln>
        </p:spPr>
        <p:txBody>
          <a:bodyPr lIns="91440" rIns="91440" tIns="91440" bIns="91440" anchor="t">
            <a:normAutofit/>
          </a:bodyPr>
          <a:p>
            <a:pPr indent="0">
              <a:lnSpc>
                <a:spcPct val="100000"/>
              </a:lnSpc>
              <a:buNone/>
              <a:tabLst>
                <a:tab algn="l" pos="0"/>
              </a:tabLst>
            </a:pPr>
            <a:r>
              <a:rPr b="0" lang="en" sz="1400" strike="noStrike" u="none">
                <a:solidFill>
                  <a:schemeClr val="lt1"/>
                </a:solidFill>
                <a:effectLst/>
                <a:uFillTx/>
                <a:latin typeface="Inter"/>
                <a:ea typeface="Inter"/>
              </a:rPr>
              <a:t>Do you have any questions?</a:t>
            </a:r>
            <a:endParaRPr b="0" lang="en-US" sz="1400" strike="noStrike" u="none">
              <a:solidFill>
                <a:srgbClr val="000000"/>
              </a:solidFill>
              <a:effectLst/>
              <a:uFillTx/>
              <a:latin typeface="OpenSymbol"/>
            </a:endParaRPr>
          </a:p>
        </p:txBody>
      </p:sp>
      <p:sp>
        <p:nvSpPr>
          <p:cNvPr id="207" name="Google Shape;429;p40"/>
          <p:cNvSpPr/>
          <p:nvPr/>
        </p:nvSpPr>
        <p:spPr>
          <a:xfrm>
            <a:off x="380880" y="4343400"/>
            <a:ext cx="4152600" cy="256680"/>
          </a:xfrm>
          <a:prstGeom prst="rect">
            <a:avLst/>
          </a:prstGeom>
          <a:noFill/>
          <a:ln w="0">
            <a:noFill/>
          </a:ln>
        </p:spPr>
        <p:style>
          <a:lnRef idx="0"/>
          <a:fillRef idx="0"/>
          <a:effectRef idx="0"/>
          <a:fontRef idx="minor"/>
        </p:style>
        <p:txBody>
          <a:bodyPr lIns="0" rIns="0" tIns="0" bIns="0" anchor="t">
            <a:normAutofit/>
          </a:bodyPr>
          <a:p>
            <a:pPr defTabSz="914400">
              <a:lnSpc>
                <a:spcPct val="100000"/>
              </a:lnSpc>
              <a:tabLst>
                <a:tab algn="l" pos="0"/>
              </a:tabLst>
            </a:pPr>
            <a:r>
              <a:rPr b="0" lang="en" sz="1000" strike="noStrike" u="none">
                <a:solidFill>
                  <a:schemeClr val="dk1"/>
                </a:solidFill>
                <a:effectLst/>
                <a:uFillTx/>
                <a:latin typeface="Arial"/>
              </a:rPr>
              <a:t>+00 000 000 000</a:t>
            </a:r>
            <a:endParaRPr b="0" lang="en-US" sz="1000" strike="noStrike" u="none">
              <a:solidFill>
                <a:srgbClr val="000000"/>
              </a:solidFill>
              <a:effectLst/>
              <a:uFillTx/>
              <a:latin typeface="OpenSymbol"/>
            </a:endParaRPr>
          </a:p>
        </p:txBody>
      </p:sp>
      <p:grpSp>
        <p:nvGrpSpPr>
          <p:cNvPr id="208" name="Google Shape;430;p40"/>
          <p:cNvGrpSpPr/>
          <p:nvPr/>
        </p:nvGrpSpPr>
        <p:grpSpPr>
          <a:xfrm>
            <a:off x="380880" y="3023280"/>
            <a:ext cx="287640" cy="292320"/>
            <a:chOff x="380880" y="3023280"/>
            <a:chExt cx="287640" cy="292320"/>
          </a:xfrm>
        </p:grpSpPr>
        <p:sp>
          <p:nvSpPr>
            <p:cNvPr id="209" name="Google Shape;431;p40"/>
            <p:cNvSpPr/>
            <p:nvPr/>
          </p:nvSpPr>
          <p:spPr>
            <a:xfrm>
              <a:off x="380880" y="3023280"/>
              <a:ext cx="287640" cy="292320"/>
            </a:xfrm>
            <a:custGeom>
              <a:avLst/>
              <a:gdLst>
                <a:gd name="textAreaLeft" fmla="*/ 0 w 287640"/>
                <a:gd name="textAreaRight" fmla="*/ 288000 w 287640"/>
                <a:gd name="textAreaTop" fmla="*/ 0 h 292320"/>
                <a:gd name="textAreaBottom" fmla="*/ 292680 h 292320"/>
              </a:gdLst>
              <a:ahLst/>
              <a:cxnLst/>
              <a:rect l="textAreaLeft" t="textAreaTop" r="textAreaRight" b="textAreaBottom"/>
              <a:pathLst>
                <a:path w="10872" h="1086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0" name="Google Shape;432;p40"/>
            <p:cNvSpPr/>
            <p:nvPr/>
          </p:nvSpPr>
          <p:spPr>
            <a:xfrm>
              <a:off x="434880" y="3078360"/>
              <a:ext cx="178920" cy="181800"/>
            </a:xfrm>
            <a:custGeom>
              <a:avLst/>
              <a:gdLst>
                <a:gd name="textAreaLeft" fmla="*/ 0 w 178920"/>
                <a:gd name="textAreaRight" fmla="*/ 179280 w 178920"/>
                <a:gd name="textAreaTop" fmla="*/ 0 h 181800"/>
                <a:gd name="textAreaBottom" fmla="*/ 182160 h 181800"/>
              </a:gdLst>
              <a:ahLst/>
              <a:cxnLst/>
              <a:rect l="textAreaLeft" t="textAreaTop" r="textAreaRight" b="textAreaBottom"/>
              <a:pathLst>
                <a:path w="6764" h="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w="0">
              <a:noFill/>
            </a:ln>
          </p:spPr>
          <p:style>
            <a:lnRef idx="0"/>
            <a:fillRef idx="0"/>
            <a:effectRef idx="0"/>
            <a:fontRef idx="minor"/>
          </p:style>
          <p:txBody>
            <a:bodyPr tIns="91080" bIns="9108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1" name="Google Shape;433;p40"/>
            <p:cNvSpPr/>
            <p:nvPr/>
          </p:nvSpPr>
          <p:spPr>
            <a:xfrm>
              <a:off x="476640" y="3121560"/>
              <a:ext cx="95040" cy="95040"/>
            </a:xfrm>
            <a:custGeom>
              <a:avLst/>
              <a:gdLst>
                <a:gd name="textAreaLeft" fmla="*/ 0 w 95040"/>
                <a:gd name="textAreaRight" fmla="*/ 95400 w 95040"/>
                <a:gd name="textAreaTop" fmla="*/ 0 h 95040"/>
                <a:gd name="textAreaBottom" fmla="*/ 95400 h 95040"/>
              </a:gdLst>
              <a:ahLst/>
              <a:cxnLst/>
              <a:rect l="textAreaLeft" t="textAreaTop" r="textAreaRight" b="textAreaBottom"/>
              <a:pathLst>
                <a:path w="3607" h="3542">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w="0">
              <a:noFill/>
            </a:ln>
          </p:spPr>
          <p:style>
            <a:lnRef idx="0"/>
            <a:fillRef idx="0"/>
            <a:effectRef idx="0"/>
            <a:fontRef idx="minor"/>
          </p:style>
          <p:txBody>
            <a:bodyPr tIns="47520" bIns="4752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2" name="Google Shape;434;p40"/>
            <p:cNvSpPr/>
            <p:nvPr/>
          </p:nvSpPr>
          <p:spPr>
            <a:xfrm>
              <a:off x="560880" y="3101760"/>
              <a:ext cx="24120" cy="24480"/>
            </a:xfrm>
            <a:custGeom>
              <a:avLst/>
              <a:gdLst>
                <a:gd name="textAreaLeft" fmla="*/ 0 w 24120"/>
                <a:gd name="textAreaRight" fmla="*/ 24480 w 24120"/>
                <a:gd name="textAreaTop" fmla="*/ 0 h 24480"/>
                <a:gd name="textAreaBottom" fmla="*/ 24840 h 24480"/>
              </a:gdLst>
              <a:ahLst/>
              <a:cxnLst/>
              <a:rect l="textAreaLeft" t="textAreaTop" r="textAreaRight" b="textAreaBottom"/>
              <a:pathLst>
                <a:path w="929" h="918">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w="0">
              <a:noFill/>
            </a:ln>
          </p:spPr>
          <p:style>
            <a:lnRef idx="0"/>
            <a:fillRef idx="0"/>
            <a:effectRef idx="0"/>
            <a:fontRef idx="minor"/>
          </p:style>
          <p:txBody>
            <a:bodyPr tIns="12240" bIns="122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213" name="Google Shape;435;p40"/>
          <p:cNvGrpSpPr/>
          <p:nvPr/>
        </p:nvGrpSpPr>
        <p:grpSpPr>
          <a:xfrm>
            <a:off x="823320" y="3023280"/>
            <a:ext cx="292320" cy="292320"/>
            <a:chOff x="823320" y="3023280"/>
            <a:chExt cx="292320" cy="292320"/>
          </a:xfrm>
        </p:grpSpPr>
        <p:sp>
          <p:nvSpPr>
            <p:cNvPr id="214" name="Google Shape;436;p40"/>
            <p:cNvSpPr/>
            <p:nvPr/>
          </p:nvSpPr>
          <p:spPr>
            <a:xfrm>
              <a:off x="823320" y="302328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5" name="Google Shape;437;p40"/>
            <p:cNvSpPr/>
            <p:nvPr/>
          </p:nvSpPr>
          <p:spPr>
            <a:xfrm>
              <a:off x="890640" y="3140280"/>
              <a:ext cx="39960" cy="101520"/>
            </a:xfrm>
            <a:custGeom>
              <a:avLst/>
              <a:gdLst>
                <a:gd name="textAreaLeft" fmla="*/ 0 w 39960"/>
                <a:gd name="textAreaRight" fmla="*/ 40320 w 39960"/>
                <a:gd name="textAreaTop" fmla="*/ 0 h 101520"/>
                <a:gd name="textAreaBottom" fmla="*/ 101880 h 101520"/>
              </a:gdLst>
              <a:ahLst/>
              <a:cxnLst/>
              <a:rect l="textAreaLeft" t="textAreaTop" r="textAreaRight" b="textAreaBottom"/>
              <a:pathLst>
                <a:path w="1502" h="3787">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w="0">
              <a:noFill/>
            </a:ln>
          </p:spPr>
          <p:style>
            <a:lnRef idx="0"/>
            <a:fillRef idx="0"/>
            <a:effectRef idx="0"/>
            <a:fontRef idx="minor"/>
          </p:style>
          <p:txBody>
            <a:bodyPr tIns="50760" bIns="50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6" name="Google Shape;438;p40"/>
            <p:cNvSpPr/>
            <p:nvPr/>
          </p:nvSpPr>
          <p:spPr>
            <a:xfrm>
              <a:off x="884520" y="3084840"/>
              <a:ext cx="46080" cy="46080"/>
            </a:xfrm>
            <a:custGeom>
              <a:avLst/>
              <a:gdLst>
                <a:gd name="textAreaLeft" fmla="*/ 0 w 46080"/>
                <a:gd name="textAreaRight" fmla="*/ 46440 w 46080"/>
                <a:gd name="textAreaTop" fmla="*/ 0 h 46080"/>
                <a:gd name="textAreaBottom" fmla="*/ 46440 h 46080"/>
              </a:gdLst>
              <a:ahLst/>
              <a:cxnLst/>
              <a:rect l="textAreaLeft" t="textAreaTop" r="textAreaRight" b="textAreaBottom"/>
              <a:pathLst>
                <a:path w="1728" h="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w="0">
              <a:noFill/>
            </a:ln>
          </p:spPr>
          <p:style>
            <a:lnRef idx="0"/>
            <a:fillRef idx="0"/>
            <a:effectRef idx="0"/>
            <a:fontRef idx="minor"/>
          </p:style>
          <p:txBody>
            <a:bodyPr tIns="23040" bIns="230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17" name="Google Shape;439;p40"/>
            <p:cNvSpPr/>
            <p:nvPr/>
          </p:nvSpPr>
          <p:spPr>
            <a:xfrm>
              <a:off x="952200" y="3140280"/>
              <a:ext cx="108000" cy="101520"/>
            </a:xfrm>
            <a:custGeom>
              <a:avLst/>
              <a:gdLst>
                <a:gd name="textAreaLeft" fmla="*/ 0 w 108000"/>
                <a:gd name="textAreaRight" fmla="*/ 108360 w 108000"/>
                <a:gd name="textAreaTop" fmla="*/ 0 h 101520"/>
                <a:gd name="textAreaBottom" fmla="*/ 101880 h 101520"/>
              </a:gdLst>
              <a:ahLst/>
              <a:cxnLst/>
              <a:rect l="textAreaLeft" t="textAreaTop" r="textAreaRight" b="textAreaBottom"/>
              <a:pathLst>
                <a:path w="4026" h="3787">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w="0">
              <a:noFill/>
            </a:ln>
          </p:spPr>
          <p:style>
            <a:lnRef idx="0"/>
            <a:fillRef idx="0"/>
            <a:effectRef idx="0"/>
            <a:fontRef idx="minor"/>
          </p:style>
          <p:txBody>
            <a:bodyPr tIns="50760" bIns="5076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grpSp>
        <p:nvGrpSpPr>
          <p:cNvPr id="218" name="Google Shape;440;p40"/>
          <p:cNvGrpSpPr/>
          <p:nvPr/>
        </p:nvGrpSpPr>
        <p:grpSpPr>
          <a:xfrm>
            <a:off x="1253160" y="3023280"/>
            <a:ext cx="292320" cy="292320"/>
            <a:chOff x="1253160" y="3023280"/>
            <a:chExt cx="292320" cy="292320"/>
          </a:xfrm>
        </p:grpSpPr>
        <p:sp>
          <p:nvSpPr>
            <p:cNvPr id="219" name="Google Shape;441;p40"/>
            <p:cNvSpPr/>
            <p:nvPr/>
          </p:nvSpPr>
          <p:spPr>
            <a:xfrm>
              <a:off x="1318320" y="3086640"/>
              <a:ext cx="161640" cy="165240"/>
            </a:xfrm>
            <a:custGeom>
              <a:avLst/>
              <a:gdLst>
                <a:gd name="textAreaLeft" fmla="*/ 0 w 161640"/>
                <a:gd name="textAreaRight" fmla="*/ 162000 w 161640"/>
                <a:gd name="textAreaTop" fmla="*/ 0 h 165240"/>
                <a:gd name="textAreaBottom" fmla="*/ 165600 h 165240"/>
              </a:gdLst>
              <a:ahLst/>
              <a:cxnLst/>
              <a:rect l="textAreaLeft" t="textAreaTop" r="textAreaRight" b="textAreaBottom"/>
              <a:pathLst>
                <a:path w="494728" h="505587">
                  <a:moveTo>
                    <a:pt x="294418" y="214122"/>
                  </a:moveTo>
                  <a:lnTo>
                    <a:pt x="478631" y="0"/>
                  </a:lnTo>
                  <a:lnTo>
                    <a:pt x="435007" y="0"/>
                  </a:lnTo>
                  <a:lnTo>
                    <a:pt x="275082" y="185928"/>
                  </a:lnTo>
                  <a:lnTo>
                    <a:pt x="147352" y="0"/>
                  </a:lnTo>
                  <a:lnTo>
                    <a:pt x="0" y="0"/>
                  </a:lnTo>
                  <a:lnTo>
                    <a:pt x="193167" y="281083"/>
                  </a:lnTo>
                  <a:lnTo>
                    <a:pt x="0" y="505587"/>
                  </a:lnTo>
                  <a:lnTo>
                    <a:pt x="43625" y="505587"/>
                  </a:lnTo>
                  <a:lnTo>
                    <a:pt x="212503" y="309277"/>
                  </a:lnTo>
                  <a:lnTo>
                    <a:pt x="347377" y="505587"/>
                  </a:lnTo>
                  <a:lnTo>
                    <a:pt x="494729" y="505587"/>
                  </a:lnTo>
                  <a:lnTo>
                    <a:pt x="294418" y="214027"/>
                  </a:lnTo>
                  <a:lnTo>
                    <a:pt x="294418" y="214027"/>
                  </a:lnTo>
                  <a:close/>
                  <a:moveTo>
                    <a:pt x="234601" y="283655"/>
                  </a:moveTo>
                  <a:lnTo>
                    <a:pt x="215075" y="255651"/>
                  </a:lnTo>
                  <a:lnTo>
                    <a:pt x="59341" y="32861"/>
                  </a:lnTo>
                  <a:lnTo>
                    <a:pt x="126397" y="32861"/>
                  </a:lnTo>
                  <a:lnTo>
                    <a:pt x="252032" y="212598"/>
                  </a:lnTo>
                  <a:lnTo>
                    <a:pt x="271558" y="240601"/>
                  </a:lnTo>
                  <a:lnTo>
                    <a:pt x="434912" y="474250"/>
                  </a:lnTo>
                  <a:lnTo>
                    <a:pt x="367855" y="474250"/>
                  </a:lnTo>
                  <a:lnTo>
                    <a:pt x="234505" y="283559"/>
                  </a:lnTo>
                  <a:lnTo>
                    <a:pt x="234505" y="283559"/>
                  </a:lnTo>
                  <a:close/>
                </a:path>
              </a:pathLst>
            </a:custGeom>
            <a:solidFill>
              <a:schemeClr val="lt1"/>
            </a:solidFill>
            <a:ln w="0">
              <a:noFill/>
            </a:ln>
          </p:spPr>
          <p:style>
            <a:lnRef idx="0"/>
            <a:fillRef idx="0"/>
            <a:effectRef idx="0"/>
            <a:fontRef idx="minor"/>
          </p:style>
          <p:txBody>
            <a:bodyPr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sp>
          <p:nvSpPr>
            <p:cNvPr id="220" name="Google Shape;442;p40"/>
            <p:cNvSpPr/>
            <p:nvPr/>
          </p:nvSpPr>
          <p:spPr>
            <a:xfrm>
              <a:off x="1253160" y="3023280"/>
              <a:ext cx="292320" cy="292320"/>
            </a:xfrm>
            <a:custGeom>
              <a:avLst/>
              <a:gdLst>
                <a:gd name="textAreaLeft" fmla="*/ 0 w 292320"/>
                <a:gd name="textAreaRight" fmla="*/ 292680 w 292320"/>
                <a:gd name="textAreaTop" fmla="*/ 0 h 292320"/>
                <a:gd name="textAreaBottom" fmla="*/ 292680 h 292320"/>
              </a:gdLst>
              <a:ahLst/>
              <a:cxnLst/>
              <a:rect l="textAreaLeft" t="textAreaTop" r="textAreaRight" b="textAreaBottom"/>
              <a:pathLst>
                <a:path w="10872" h="1086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w="0">
              <a:noFill/>
            </a:ln>
          </p:spPr>
          <p:style>
            <a:lnRef idx="0"/>
            <a:fillRef idx="0"/>
            <a:effectRef idx="0"/>
            <a:fontRef idx="minor"/>
          </p:style>
          <p:txBody>
            <a:bodyPr tIns="91440" bIns="91440" anchor="ctr">
              <a:noAutofit/>
            </a:bodyPr>
            <a:p>
              <a:pPr defTabSz="914400">
                <a:lnSpc>
                  <a:spcPct val="100000"/>
                </a:lnSpc>
                <a:tabLst>
                  <a:tab algn="l" pos="0"/>
                </a:tabLst>
              </a:pPr>
              <a:endParaRPr b="0" lang="en-US" sz="1800" strike="noStrike" u="none">
                <a:solidFill>
                  <a:srgbClr val="ffffff"/>
                </a:solidFill>
                <a:effectLst/>
                <a:uFillTx/>
                <a:latin typeface="OpenSymbol"/>
              </a:endParaRPr>
            </a:p>
          </p:txBody>
        </p:sp>
      </p:gr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78" name="Google Shape;326;p32" title="2151261147.jpg"/>
          <p:cNvSpPr/>
          <p:nvPr/>
        </p:nvSpPr>
        <p:spPr>
          <a:xfrm>
            <a:off x="168120" y="171360"/>
            <a:ext cx="366120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79" name="PlaceHolder 1"/>
          <p:cNvSpPr>
            <a:spLocks noGrp="1"/>
          </p:cNvSpPr>
          <p:nvPr>
            <p:ph type="title"/>
          </p:nvPr>
        </p:nvSpPr>
        <p:spPr>
          <a:xfrm>
            <a:off x="4162320" y="304920"/>
            <a:ext cx="4676400" cy="1294920"/>
          </a:xfrm>
          <a:prstGeom prst="rect">
            <a:avLst/>
          </a:prstGeom>
          <a:noFill/>
          <a:ln w="0">
            <a:noFill/>
          </a:ln>
        </p:spPr>
        <p:txBody>
          <a:bodyPr lIns="91440" rIns="91440" tIns="91440" bIns="91440" anchor="t">
            <a:normAutofit/>
          </a:bodyPr>
          <a:p>
            <a:pPr indent="0">
              <a:lnSpc>
                <a:spcPct val="100000"/>
              </a:lnSpc>
              <a:buNone/>
              <a:tabLst>
                <a:tab algn="l" pos="0"/>
              </a:tabLst>
            </a:pPr>
            <a:r>
              <a:rPr b="0" lang="en" sz="2600" strike="noStrike" u="none">
                <a:solidFill>
                  <a:schemeClr val="lt1"/>
                </a:solidFill>
                <a:effectLst/>
                <a:uFillTx/>
                <a:latin typeface="Rubik"/>
                <a:ea typeface="Rubik"/>
              </a:rPr>
              <a:t>Introduction</a:t>
            </a:r>
            <a:endParaRPr b="0" lang="fr-FR" sz="2600" strike="noStrike" u="none">
              <a:solidFill>
                <a:schemeClr val="dk1"/>
              </a:solidFill>
              <a:effectLst/>
              <a:uFillTx/>
              <a:latin typeface="Arial"/>
            </a:endParaRPr>
          </a:p>
        </p:txBody>
      </p:sp>
      <p:sp>
        <p:nvSpPr>
          <p:cNvPr id="180" name="PlaceHolder 2"/>
          <p:cNvSpPr>
            <a:spLocks noGrp="1"/>
          </p:cNvSpPr>
          <p:nvPr>
            <p:ph type="subTitle"/>
          </p:nvPr>
        </p:nvSpPr>
        <p:spPr>
          <a:xfrm>
            <a:off x="4162320" y="1714680"/>
            <a:ext cx="3924000" cy="242856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lt1"/>
                </a:solidFill>
                <a:effectLst/>
                <a:uFillTx/>
                <a:latin typeface="Inter"/>
                <a:ea typeface="Inter"/>
              </a:rPr>
              <a:t>Deep learning is a subset of machine learning that leverages neural networks with many layers to analyze various forms of data. This presentation explores its definition, historical development, and significance in the scientific community and various industries.</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1" name="Google Shape;319;p31" title="2151261142.jpg"/>
          <p:cNvSpPr/>
          <p:nvPr/>
        </p:nvSpPr>
        <p:spPr>
          <a:xfrm>
            <a:off x="4744800" y="171360"/>
            <a:ext cx="423072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82" name="PlaceHolder 1"/>
          <p:cNvSpPr>
            <a:spLocks noGrp="1"/>
          </p:cNvSpPr>
          <p:nvPr>
            <p:ph type="title"/>
          </p:nvPr>
        </p:nvSpPr>
        <p:spPr>
          <a:xfrm>
            <a:off x="304920" y="1333440"/>
            <a:ext cx="3485880" cy="2066400"/>
          </a:xfrm>
          <a:prstGeom prst="rect">
            <a:avLst/>
          </a:prstGeom>
          <a:noFill/>
          <a:ln w="0">
            <a:noFill/>
          </a:ln>
        </p:spPr>
        <p:txBody>
          <a:bodyPr lIns="91440" rIns="91440" tIns="91440" bIns="91440" anchor="t">
            <a:normAutofit/>
          </a:bodyPr>
          <a:p>
            <a:pPr indent="0">
              <a:lnSpc>
                <a:spcPct val="100000"/>
              </a:lnSpc>
              <a:buNone/>
              <a:tabLst>
                <a:tab algn="l" pos="0"/>
              </a:tabLst>
            </a:pPr>
            <a:r>
              <a:rPr b="0" lang="en" sz="4000" strike="noStrike" u="none">
                <a:solidFill>
                  <a:schemeClr val="lt1"/>
                </a:solidFill>
                <a:effectLst/>
                <a:uFillTx/>
                <a:latin typeface="Rubik"/>
                <a:ea typeface="Rubik"/>
              </a:rPr>
              <a:t>Introduction to Deep Learning</a:t>
            </a:r>
            <a:endParaRPr b="0" lang="fr-FR" sz="4000" strike="noStrike" u="none">
              <a:solidFill>
                <a:schemeClr val="dk1"/>
              </a:solidFill>
              <a:effectLst/>
              <a:uFillTx/>
              <a:latin typeface="Arial"/>
            </a:endParaRPr>
          </a:p>
        </p:txBody>
      </p:sp>
      <p:sp>
        <p:nvSpPr>
          <p:cNvPr id="183" name="PlaceHolder 2"/>
          <p:cNvSpPr>
            <a:spLocks noGrp="1"/>
          </p:cNvSpPr>
          <p:nvPr>
            <p:ph type="title"/>
          </p:nvPr>
        </p:nvSpPr>
        <p:spPr>
          <a:xfrm>
            <a:off x="304920" y="304920"/>
            <a:ext cx="1409400" cy="1028520"/>
          </a:xfrm>
          <a:prstGeom prst="rect">
            <a:avLst/>
          </a:prstGeom>
          <a:noFill/>
          <a:ln w="0">
            <a:noFill/>
          </a:ln>
        </p:spPr>
        <p:txBody>
          <a:bodyPr lIns="91440" rIns="91440" tIns="91440" bIns="91440" anchor="ctr">
            <a:normAutofit lnSpcReduction="9999"/>
          </a:bodyPr>
          <a:p>
            <a:pPr indent="0">
              <a:lnSpc>
                <a:spcPct val="100000"/>
              </a:lnSpc>
              <a:buNone/>
              <a:tabLst>
                <a:tab algn="l" pos="0"/>
              </a:tabLst>
            </a:pPr>
            <a:r>
              <a:rPr b="0" lang="en" sz="6000" strike="noStrike" u="none">
                <a:solidFill>
                  <a:schemeClr val="lt1"/>
                </a:solidFill>
                <a:effectLst/>
                <a:uFillTx/>
                <a:latin typeface="Rubik"/>
                <a:ea typeface="Rubik"/>
              </a:rPr>
              <a:t>01</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4" name="Google Shape;326;p32" title="2151261147.jpg"/>
          <p:cNvSpPr/>
          <p:nvPr/>
        </p:nvSpPr>
        <p:spPr>
          <a:xfrm>
            <a:off x="168120" y="171360"/>
            <a:ext cx="366120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85" name="PlaceHolder 1"/>
          <p:cNvSpPr>
            <a:spLocks noGrp="1"/>
          </p:cNvSpPr>
          <p:nvPr>
            <p:ph type="title"/>
          </p:nvPr>
        </p:nvSpPr>
        <p:spPr>
          <a:xfrm>
            <a:off x="4162320" y="304920"/>
            <a:ext cx="4676400" cy="1294920"/>
          </a:xfrm>
          <a:prstGeom prst="rect">
            <a:avLst/>
          </a:prstGeom>
          <a:noFill/>
          <a:ln w="0">
            <a:noFill/>
          </a:ln>
        </p:spPr>
        <p:txBody>
          <a:bodyPr lIns="91440" rIns="91440" tIns="91440" bIns="91440" anchor="t">
            <a:normAutofit/>
          </a:bodyPr>
          <a:p>
            <a:pPr indent="0">
              <a:lnSpc>
                <a:spcPct val="100000"/>
              </a:lnSpc>
              <a:buNone/>
              <a:tabLst>
                <a:tab algn="l" pos="0"/>
              </a:tabLst>
            </a:pPr>
            <a:r>
              <a:rPr b="0" lang="en" sz="2600" strike="noStrike" u="none">
                <a:solidFill>
                  <a:schemeClr val="lt1"/>
                </a:solidFill>
                <a:effectLst/>
                <a:uFillTx/>
                <a:latin typeface="Rubik"/>
                <a:ea typeface="Rubik"/>
              </a:rPr>
              <a:t>Definition and Overview</a:t>
            </a:r>
            <a:endParaRPr b="0" lang="fr-FR" sz="2600" strike="noStrike" u="none">
              <a:solidFill>
                <a:schemeClr val="dk1"/>
              </a:solidFill>
              <a:effectLst/>
              <a:uFillTx/>
              <a:latin typeface="Arial"/>
            </a:endParaRPr>
          </a:p>
        </p:txBody>
      </p:sp>
      <p:sp>
        <p:nvSpPr>
          <p:cNvPr id="186" name="PlaceHolder 2"/>
          <p:cNvSpPr>
            <a:spLocks noGrp="1"/>
          </p:cNvSpPr>
          <p:nvPr>
            <p:ph type="subTitle"/>
          </p:nvPr>
        </p:nvSpPr>
        <p:spPr>
          <a:xfrm>
            <a:off x="4162320" y="1714680"/>
            <a:ext cx="3924000" cy="242856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lt1"/>
                </a:solidFill>
                <a:effectLst/>
                <a:uFillTx/>
                <a:latin typeface="Inter"/>
                <a:ea typeface="Inter"/>
              </a:rPr>
              <a:t>Deep learning involves algorithms designed for processing data in layered architectures called neural networks. These networks excel in identifying patterns and making predictions based on large datasets. Their ability to learn directly from raw data is instrumental in advancing artificial intelligence.</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7"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Historical Context</a:t>
            </a:r>
            <a:endParaRPr b="0" lang="fr-FR" sz="2600" strike="noStrike" u="none">
              <a:solidFill>
                <a:schemeClr val="dk1"/>
              </a:solidFill>
              <a:effectLst/>
              <a:uFillTx/>
              <a:latin typeface="Arial"/>
            </a:endParaRPr>
          </a:p>
        </p:txBody>
      </p:sp>
      <p:sp>
        <p:nvSpPr>
          <p:cNvPr id="188"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lt1"/>
                </a:solidFill>
                <a:effectLst/>
                <a:uFillTx/>
                <a:latin typeface="Inter"/>
                <a:ea typeface="Inter"/>
              </a:rPr>
              <a:t>The roots of deep learning trace back to the 1950s, with the development of the first neural networks. However, significant progress occurred in the 2000s due to improved algorithms, increased computing power, and massive datasets. Researchers like Geoffrey Hinton have been pivotal in demonstrating deep learning's effectiveness, leading to widespread adoption across various sectors.</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9"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Key Characteristics</a:t>
            </a:r>
            <a:endParaRPr b="0" lang="fr-FR" sz="2600" strike="noStrike" u="none">
              <a:solidFill>
                <a:schemeClr val="dk1"/>
              </a:solidFill>
              <a:effectLst/>
              <a:uFillTx/>
              <a:latin typeface="Arial"/>
            </a:endParaRPr>
          </a:p>
        </p:txBody>
      </p:sp>
      <p:sp>
        <p:nvSpPr>
          <p:cNvPr id="190"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nSpc>
                <a:spcPct val="100000"/>
              </a:lnSpc>
              <a:buNone/>
              <a:tabLst>
                <a:tab algn="l" pos="0"/>
              </a:tabLst>
            </a:pPr>
            <a:r>
              <a:rPr b="0" lang="en" sz="1200" strike="noStrike" u="none">
                <a:solidFill>
                  <a:schemeClr val="lt1"/>
                </a:solidFill>
                <a:effectLst/>
                <a:uFillTx/>
                <a:latin typeface="Inter"/>
                <a:ea typeface="Inter"/>
              </a:rPr>
              <a:t>Deep learning models are characterized by multilayered architectures that enable feature extraction and representation learning. They require substantial computational resources and extensive training data but offer unparalleled performance in tasks such as image and speech recognition, revolutionizing many fields, including healthcare, finance, and transportation.</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Key Characteristics</a:t>
            </a:r>
            <a:endParaRPr b="0" lang="fr-FR" sz="2600" strike="noStrike" u="none">
              <a:solidFill>
                <a:schemeClr val="dk1"/>
              </a:solidFill>
              <a:effectLst/>
              <a:uFillTx/>
              <a:latin typeface="Arial"/>
            </a:endParaRPr>
          </a:p>
        </p:txBody>
      </p:sp>
      <p:sp>
        <p:nvSpPr>
          <p:cNvPr id="192"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gn="ctr">
              <a:buNone/>
            </a:pPr>
            <a:r>
              <a:rPr b="0" lang="en" sz="1200" strike="noStrike" u="none">
                <a:solidFill>
                  <a:schemeClr val="lt1"/>
                </a:solidFill>
                <a:effectLst/>
                <a:uFillTx/>
                <a:latin typeface="Inter"/>
                <a:ea typeface="Inter"/>
              </a:rPr>
              <a:t>Deep learning models employ multiple layers of neurons to process data through a hierarchy of concepts. </a:t>
            </a:r>
            <a:endParaRPr b="0" lang="en-US" sz="1200" strike="noStrike" u="none">
              <a:solidFill>
                <a:srgbClr val="000000"/>
              </a:solidFill>
              <a:effectLst/>
              <a:uFillTx/>
              <a:latin typeface="OpenSymbol"/>
            </a:endParaRPr>
          </a:p>
          <a:p>
            <a:pPr indent="0" algn="ctr">
              <a:buNone/>
            </a:pPr>
            <a:r>
              <a:rPr b="0" lang="en" sz="1200" strike="noStrike" u="none">
                <a:solidFill>
                  <a:schemeClr val="lt1"/>
                </a:solidFill>
                <a:effectLst/>
                <a:uFillTx/>
                <a:latin typeface="Inter"/>
                <a:ea typeface="Inter"/>
              </a:rPr>
              <a:t>They effectively capture intricate patterns in massive datasets, enabling high performance in various tasks. </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lt1"/>
                </a:solidFill>
                <a:effectLst/>
                <a:uFillTx/>
                <a:latin typeface="Inter"/>
                <a:ea typeface="Inter"/>
              </a:rPr>
              <a:t>Key characteristics include automatic feature extraction, adaptability, and robust performance in complex problem-solving.</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3" name="Google Shape;319;p31" title="2151261142.jpg"/>
          <p:cNvSpPr/>
          <p:nvPr/>
        </p:nvSpPr>
        <p:spPr>
          <a:xfrm>
            <a:off x="4744800" y="171360"/>
            <a:ext cx="4230720" cy="4806720"/>
          </a:xfrm>
          <a:prstGeom prst="roundRect">
            <a:avLst>
              <a:gd name="adj" fmla="val 16667"/>
            </a:avLst>
          </a:prstGeom>
          <a:blipFill rotWithShape="0">
            <a:blip r:embed="rId1"/>
            <a:srcRect/>
            <a:stretch/>
          </a:blipFill>
          <a:ln w="0">
            <a:noFill/>
          </a:ln>
        </p:spPr>
        <p:style>
          <a:lnRef idx="0"/>
          <a:fillRef idx="0"/>
          <a:effectRef idx="0"/>
          <a:fontRef idx="minor"/>
        </p:style>
        <p:txBody>
          <a:bodyPr lIns="90000" rIns="90000" tIns="45000" bIns="45000" anchor="t">
            <a:noAutofit/>
          </a:bodyPr>
          <a:p>
            <a:endParaRPr b="0" lang="en-US" sz="1800" strike="noStrike" u="none">
              <a:solidFill>
                <a:srgbClr val="000000"/>
              </a:solidFill>
              <a:effectLst/>
              <a:uFillTx/>
              <a:latin typeface="OpenSymbol"/>
            </a:endParaRPr>
          </a:p>
        </p:txBody>
      </p:sp>
      <p:sp>
        <p:nvSpPr>
          <p:cNvPr id="194" name="PlaceHolder 1"/>
          <p:cNvSpPr>
            <a:spLocks noGrp="1"/>
          </p:cNvSpPr>
          <p:nvPr>
            <p:ph type="title"/>
          </p:nvPr>
        </p:nvSpPr>
        <p:spPr>
          <a:xfrm>
            <a:off x="304920" y="1333440"/>
            <a:ext cx="3485880" cy="2066400"/>
          </a:xfrm>
          <a:prstGeom prst="rect">
            <a:avLst/>
          </a:prstGeom>
          <a:noFill/>
          <a:ln w="0">
            <a:noFill/>
          </a:ln>
        </p:spPr>
        <p:txBody>
          <a:bodyPr lIns="91440" rIns="91440" tIns="91440" bIns="91440" anchor="t">
            <a:normAutofit/>
          </a:bodyPr>
          <a:p>
            <a:pPr indent="0">
              <a:lnSpc>
                <a:spcPct val="100000"/>
              </a:lnSpc>
              <a:buNone/>
              <a:tabLst>
                <a:tab algn="l" pos="0"/>
              </a:tabLst>
            </a:pPr>
            <a:r>
              <a:rPr b="0" lang="en" sz="4000" strike="noStrike" u="none">
                <a:solidFill>
                  <a:schemeClr val="lt1"/>
                </a:solidFill>
                <a:effectLst/>
                <a:uFillTx/>
                <a:latin typeface="Rubik"/>
                <a:ea typeface="Rubik"/>
              </a:rPr>
              <a:t>Fundamental Concepts</a:t>
            </a:r>
            <a:endParaRPr b="0" lang="fr-FR" sz="4000" strike="noStrike" u="none">
              <a:solidFill>
                <a:schemeClr val="dk1"/>
              </a:solidFill>
              <a:effectLst/>
              <a:uFillTx/>
              <a:latin typeface="Arial"/>
            </a:endParaRPr>
          </a:p>
        </p:txBody>
      </p:sp>
      <p:sp>
        <p:nvSpPr>
          <p:cNvPr id="195" name="PlaceHolder 2"/>
          <p:cNvSpPr>
            <a:spLocks noGrp="1"/>
          </p:cNvSpPr>
          <p:nvPr>
            <p:ph type="title"/>
          </p:nvPr>
        </p:nvSpPr>
        <p:spPr>
          <a:xfrm>
            <a:off x="304920" y="304920"/>
            <a:ext cx="1409400" cy="1028520"/>
          </a:xfrm>
          <a:prstGeom prst="rect">
            <a:avLst/>
          </a:prstGeom>
          <a:noFill/>
          <a:ln w="0">
            <a:noFill/>
          </a:ln>
        </p:spPr>
        <p:txBody>
          <a:bodyPr lIns="91440" rIns="91440" tIns="91440" bIns="91440" anchor="ctr">
            <a:normAutofit lnSpcReduction="9999"/>
          </a:bodyPr>
          <a:p>
            <a:pPr indent="0">
              <a:lnSpc>
                <a:spcPct val="100000"/>
              </a:lnSpc>
              <a:buNone/>
              <a:tabLst>
                <a:tab algn="l" pos="0"/>
              </a:tabLst>
            </a:pPr>
            <a:r>
              <a:rPr b="0" lang="en" sz="6000" strike="noStrike" u="none">
                <a:solidFill>
                  <a:schemeClr val="lt1"/>
                </a:solidFill>
                <a:effectLst/>
                <a:uFillTx/>
                <a:latin typeface="Rubik"/>
                <a:ea typeface="Rubik"/>
              </a:rPr>
              <a:t>02</a:t>
            </a:r>
            <a:endParaRPr b="0" lang="fr-FR" sz="6000" strike="noStrike" u="none">
              <a:solidFill>
                <a:schemeClr val="dk1"/>
              </a:solidFill>
              <a:effectLst/>
              <a:uFillTx/>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6" name="PlaceHolder 1"/>
          <p:cNvSpPr>
            <a:spLocks noGrp="1"/>
          </p:cNvSpPr>
          <p:nvPr>
            <p:ph type="title"/>
          </p:nvPr>
        </p:nvSpPr>
        <p:spPr>
          <a:xfrm>
            <a:off x="304920" y="2038320"/>
            <a:ext cx="3666600" cy="2876040"/>
          </a:xfrm>
          <a:prstGeom prst="rect">
            <a:avLst/>
          </a:prstGeom>
          <a:noFill/>
          <a:ln w="0">
            <a:noFill/>
          </a:ln>
        </p:spPr>
        <p:txBody>
          <a:bodyPr lIns="91440" rIns="91440" tIns="91440" bIns="91440" anchor="b">
            <a:normAutofit/>
          </a:bodyPr>
          <a:p>
            <a:pPr indent="0">
              <a:lnSpc>
                <a:spcPct val="100000"/>
              </a:lnSpc>
              <a:buNone/>
              <a:tabLst>
                <a:tab algn="l" pos="0"/>
              </a:tabLst>
            </a:pPr>
            <a:r>
              <a:rPr b="0" lang="en" sz="2600" strike="noStrike" u="none">
                <a:solidFill>
                  <a:schemeClr val="lt1"/>
                </a:solidFill>
                <a:effectLst/>
                <a:uFillTx/>
                <a:latin typeface="Rubik"/>
                <a:ea typeface="Rubik"/>
              </a:rPr>
              <a:t>Neural Networks</a:t>
            </a:r>
            <a:endParaRPr b="0" lang="fr-FR" sz="2600" strike="noStrike" u="none">
              <a:solidFill>
                <a:schemeClr val="dk1"/>
              </a:solidFill>
              <a:effectLst/>
              <a:uFillTx/>
              <a:latin typeface="Arial"/>
            </a:endParaRPr>
          </a:p>
        </p:txBody>
      </p:sp>
      <p:sp>
        <p:nvSpPr>
          <p:cNvPr id="197" name="PlaceHolder 2"/>
          <p:cNvSpPr>
            <a:spLocks noGrp="1"/>
          </p:cNvSpPr>
          <p:nvPr>
            <p:ph type="subTitle"/>
          </p:nvPr>
        </p:nvSpPr>
        <p:spPr>
          <a:xfrm>
            <a:off x="4229280" y="304920"/>
            <a:ext cx="4381200" cy="2962080"/>
          </a:xfrm>
          <a:prstGeom prst="rect">
            <a:avLst/>
          </a:prstGeom>
          <a:noFill/>
          <a:ln w="0">
            <a:noFill/>
          </a:ln>
        </p:spPr>
        <p:txBody>
          <a:bodyPr lIns="91440" rIns="91440" tIns="91440" bIns="91440" anchor="t">
            <a:normAutofit/>
          </a:bodyPr>
          <a:p>
            <a:pPr indent="0" algn="ctr">
              <a:buNone/>
            </a:pPr>
            <a:r>
              <a:rPr b="0" lang="en" sz="1200" strike="noStrike" u="none">
                <a:solidFill>
                  <a:schemeClr val="lt1"/>
                </a:solidFill>
                <a:effectLst/>
                <a:uFillTx/>
                <a:latin typeface="Inter"/>
                <a:ea typeface="Inter"/>
              </a:rPr>
              <a:t>Neural networks mimic the human brain's structure, composed of interconnected nodes (neurons) organized into layers. </a:t>
            </a:r>
            <a:endParaRPr b="0" lang="en-US" sz="1200" strike="noStrike" u="none">
              <a:solidFill>
                <a:srgbClr val="000000"/>
              </a:solidFill>
              <a:effectLst/>
              <a:uFillTx/>
              <a:latin typeface="OpenSymbol"/>
            </a:endParaRPr>
          </a:p>
          <a:p>
            <a:pPr indent="0" algn="ctr">
              <a:buNone/>
            </a:pPr>
            <a:r>
              <a:rPr b="0" lang="en" sz="1200" strike="noStrike" u="none">
                <a:solidFill>
                  <a:schemeClr val="lt1"/>
                </a:solidFill>
                <a:effectLst/>
                <a:uFillTx/>
                <a:latin typeface="Inter"/>
                <a:ea typeface="Inter"/>
              </a:rPr>
              <a:t>Input data passes through these layers, where transformations occur to extract features and make predictions. </a:t>
            </a:r>
            <a:endParaRPr b="0" lang="en-US" sz="1200" strike="noStrike" u="none">
              <a:solidFill>
                <a:srgbClr val="000000"/>
              </a:solidFill>
              <a:effectLst/>
              <a:uFillTx/>
              <a:latin typeface="OpenSymbol"/>
            </a:endParaRPr>
          </a:p>
          <a:p>
            <a:pPr indent="0">
              <a:lnSpc>
                <a:spcPct val="100000"/>
              </a:lnSpc>
              <a:buNone/>
              <a:tabLst>
                <a:tab algn="l" pos="0"/>
              </a:tabLst>
            </a:pPr>
            <a:r>
              <a:rPr b="0" lang="en" sz="1200" strike="noStrike" u="none">
                <a:solidFill>
                  <a:schemeClr val="lt1"/>
                </a:solidFill>
                <a:effectLst/>
                <a:uFillTx/>
                <a:latin typeface="Inter"/>
                <a:ea typeface="Inter"/>
              </a:rPr>
              <a:t>Variations include convolutional and recurrent neural networks, each suited for distinct types of data processing.</a:t>
            </a:r>
            <a:endParaRPr b="0" lang="en-US" sz="1200" strike="noStrike" u="none">
              <a:solidFill>
                <a:srgbClr val="000000"/>
              </a:solidFill>
              <a:effectLst/>
              <a:uFillTx/>
              <a:latin typeface="OpenSymbo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xmlns:r="http://schemas.openxmlformats.org/officeDocument/2006/relationships" name="Town Hall Meeting by Slidesgo">
  <a:themeElements>
    <a:clrScheme name="Simple Light">
      <a:dk1>
        <a:srgbClr val="e9eef3"/>
      </a:dk1>
      <a:lt1>
        <a:srgbClr val="262c36"/>
      </a:lt1>
      <a:dk2>
        <a:srgbClr val="c8d1dd"/>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2.xml><?xml version="1.0" encoding="utf-8"?>
<a:theme xmlns:a="http://schemas.openxmlformats.org/drawingml/2006/main" xmlns:r="http://schemas.openxmlformats.org/officeDocument/2006/relationships" name="Town Hall Meeting by Slidesgo">
  <a:themeElements>
    <a:clrScheme name="Simple Light">
      <a:dk1>
        <a:srgbClr val="e9eef3"/>
      </a:dk1>
      <a:lt1>
        <a:srgbClr val="262c36"/>
      </a:lt1>
      <a:dk2>
        <a:srgbClr val="c8d1dd"/>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pitchFamily="0" charset="1"/>
        <a:ea typeface=""/>
        <a:cs typeface=""/>
      </a:majorFont>
      <a:minorFont>
        <a:latin typeface="Arial" pitchFamily="0" charset="1"/>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l="0" t="0" r="0" b="0"/>
        </a:gradFill>
        <a:gradFill>
          <a:gsLst>
            <a:gs pos="0">
              <a:schemeClr val="phClr">
                <a:tint val="100000"/>
                <a:shade val="100000"/>
              </a:schemeClr>
            </a:gs>
            <a:gs pos="100000">
              <a:schemeClr val="phClr">
                <a:tint val="50000"/>
                <a:shade val="100000"/>
              </a:schemeClr>
            </a:gs>
          </a:gsLst>
          <a:lin ang="16200000" scaled="0"/>
          <a:tileRect l="0" t="0" r="0" b="0"/>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l="0" t="0" r="0" b="0"/>
        </a:gradFill>
        <a:gradFill>
          <a:gsLst>
            <a:gs pos="0">
              <a:schemeClr val="phClr">
                <a:tint val="80000"/>
              </a:schemeClr>
            </a:gs>
            <a:gs pos="100000">
              <a:schemeClr val="phClr">
                <a:shade val="30000"/>
              </a:schemeClr>
            </a:gs>
          </a:gsLst>
          <a:path path="circle">
            <a:fillToRect l="50000" t="50000" r="50000" b="50000"/>
          </a:path>
          <a:tileRect l="0" t="0" r="0" b="0"/>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0</TotalTime>
  <Application>LibreOffice/25.2.4.3$Linux_X86_64 LibreOffice_project/520$Build-3</Application>
  <AppVersion>15.0000</AppVersion>
  <Company>Microsoft Corporation</Company>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2025-07-23T13:33:04Z</dcterms:created>
  <dc:creator>Unknown Creator</dc:creator>
  <dc:description/>
  <dc:language>en-US</dc:language>
  <cp:lastModifiedBy>Unknown Creator</cp:lastModifiedBy>
  <dcterms:modified xsi:type="dcterms:W3CDTF">2025-07-23T13:33:04Z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13</vt:r8>
  </property>
</Properties>
</file>